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302" r:id="rId3"/>
    <p:sldId id="303" r:id="rId4"/>
    <p:sldId id="305" r:id="rId5"/>
    <p:sldId id="267" r:id="rId6"/>
  </p:sldIdLst>
  <p:sldSz cx="12779375" cy="719931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Verdana" panose="020B060403050404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3" userDrawn="1">
          <p15:clr>
            <a:srgbClr val="A4A3A4"/>
          </p15:clr>
        </p15:guide>
        <p15:guide id="2" orient="horz" pos="3810" userDrawn="1">
          <p15:clr>
            <a:srgbClr val="A4A3A4"/>
          </p15:clr>
        </p15:guide>
        <p15:guide id="3" pos="40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C3D6"/>
    <a:srgbClr val="85746E"/>
    <a:srgbClr val="B0CC59"/>
    <a:srgbClr val="EB6DAA"/>
    <a:srgbClr val="A07CB9"/>
    <a:srgbClr val="000000"/>
    <a:srgbClr val="FFDB57"/>
    <a:srgbClr val="F2F2F2"/>
    <a:srgbClr val="206D7C"/>
    <a:srgbClr val="9715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8D230F3-CF80-4859-8CE7-A43EE81993B5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2"/>
  </p:normalViewPr>
  <p:slideViewPr>
    <p:cSldViewPr snapToGrid="0">
      <p:cViewPr varScale="1">
        <p:scale>
          <a:sx n="91" d="100"/>
          <a:sy n="91" d="100"/>
        </p:scale>
        <p:origin x="540" y="108"/>
      </p:cViewPr>
      <p:guideLst>
        <p:guide orient="horz" pos="1383"/>
        <p:guide orient="horz" pos="3810"/>
        <p:guide pos="40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2ED9B2B-DD2B-7C47-A258-C883C5B026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1249BCD-27E6-2946-873A-B4EE006FE6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36455-AE37-F94D-AA30-D242B9359A57}" type="datetimeFigureOut">
              <a:rPr lang="fr-GB" smtClean="0"/>
              <a:t>02/10/2022</a:t>
            </a:fld>
            <a:endParaRPr lang="fr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AD7729-29D5-1E42-ABF4-FE7FD4E132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E90F823-EE05-E045-89BD-65F8F903C6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FE274-33EA-3540-BAD0-B68CAD64D92F}" type="slidenum">
              <a:rPr lang="fr-GB" smtClean="0"/>
              <a:t>‹N°›</a:t>
            </a:fld>
            <a:endParaRPr lang="fr-GB"/>
          </a:p>
        </p:txBody>
      </p:sp>
    </p:spTree>
    <p:extLst>
      <p:ext uri="{BB962C8B-B14F-4D97-AF65-F5344CB8AC3E}">
        <p14:creationId xmlns:p14="http://schemas.microsoft.com/office/powerpoint/2010/main" val="4142775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F0F13-906F-4F80-B400-6133BAB496D6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90563" y="1143000"/>
            <a:ext cx="5476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BDB5D-5FE7-4DC2-97C1-73CDD435EF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272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8931" rtl="0" eaLnBrk="1" latinLnBrk="0" hangingPunct="1">
      <a:defRPr sz="1258" kern="1200">
        <a:solidFill>
          <a:schemeClr val="tx1"/>
        </a:solidFill>
        <a:latin typeface="+mn-lt"/>
        <a:ea typeface="+mn-ea"/>
        <a:cs typeface="+mn-cs"/>
      </a:defRPr>
    </a:lvl1pPr>
    <a:lvl2pPr marL="479466" algn="l" defTabSz="958931" rtl="0" eaLnBrk="1" latinLnBrk="0" hangingPunct="1">
      <a:defRPr sz="1258" kern="1200">
        <a:solidFill>
          <a:schemeClr val="tx1"/>
        </a:solidFill>
        <a:latin typeface="+mn-lt"/>
        <a:ea typeface="+mn-ea"/>
        <a:cs typeface="+mn-cs"/>
      </a:defRPr>
    </a:lvl2pPr>
    <a:lvl3pPr marL="958931" algn="l" defTabSz="958931" rtl="0" eaLnBrk="1" latinLnBrk="0" hangingPunct="1">
      <a:defRPr sz="1258" kern="1200">
        <a:solidFill>
          <a:schemeClr val="tx1"/>
        </a:solidFill>
        <a:latin typeface="+mn-lt"/>
        <a:ea typeface="+mn-ea"/>
        <a:cs typeface="+mn-cs"/>
      </a:defRPr>
    </a:lvl3pPr>
    <a:lvl4pPr marL="1438397" algn="l" defTabSz="958931" rtl="0" eaLnBrk="1" latinLnBrk="0" hangingPunct="1">
      <a:defRPr sz="1258" kern="1200">
        <a:solidFill>
          <a:schemeClr val="tx1"/>
        </a:solidFill>
        <a:latin typeface="+mn-lt"/>
        <a:ea typeface="+mn-ea"/>
        <a:cs typeface="+mn-cs"/>
      </a:defRPr>
    </a:lvl4pPr>
    <a:lvl5pPr marL="1917863" algn="l" defTabSz="958931" rtl="0" eaLnBrk="1" latinLnBrk="0" hangingPunct="1">
      <a:defRPr sz="1258" kern="1200">
        <a:solidFill>
          <a:schemeClr val="tx1"/>
        </a:solidFill>
        <a:latin typeface="+mn-lt"/>
        <a:ea typeface="+mn-ea"/>
        <a:cs typeface="+mn-cs"/>
      </a:defRPr>
    </a:lvl5pPr>
    <a:lvl6pPr marL="2397328" algn="l" defTabSz="958931" rtl="0" eaLnBrk="1" latinLnBrk="0" hangingPunct="1">
      <a:defRPr sz="1258" kern="1200">
        <a:solidFill>
          <a:schemeClr val="tx1"/>
        </a:solidFill>
        <a:latin typeface="+mn-lt"/>
        <a:ea typeface="+mn-ea"/>
        <a:cs typeface="+mn-cs"/>
      </a:defRPr>
    </a:lvl6pPr>
    <a:lvl7pPr marL="2876794" algn="l" defTabSz="958931" rtl="0" eaLnBrk="1" latinLnBrk="0" hangingPunct="1">
      <a:defRPr sz="1258" kern="1200">
        <a:solidFill>
          <a:schemeClr val="tx1"/>
        </a:solidFill>
        <a:latin typeface="+mn-lt"/>
        <a:ea typeface="+mn-ea"/>
        <a:cs typeface="+mn-cs"/>
      </a:defRPr>
    </a:lvl7pPr>
    <a:lvl8pPr marL="3356259" algn="l" defTabSz="958931" rtl="0" eaLnBrk="1" latinLnBrk="0" hangingPunct="1">
      <a:defRPr sz="1258" kern="1200">
        <a:solidFill>
          <a:schemeClr val="tx1"/>
        </a:solidFill>
        <a:latin typeface="+mn-lt"/>
        <a:ea typeface="+mn-ea"/>
        <a:cs typeface="+mn-cs"/>
      </a:defRPr>
    </a:lvl8pPr>
    <a:lvl9pPr marL="3835725" algn="l" defTabSz="958931" rtl="0" eaLnBrk="1" latinLnBrk="0" hangingPunct="1">
      <a:defRPr sz="125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BDB5D-5FE7-4DC2-97C1-73CDD435EF7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99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6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3.svg"/><Relationship Id="rId4" Type="http://schemas.openxmlformats.org/officeDocument/2006/relationships/image" Target="../media/image3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6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15.png"/><Relationship Id="rId4" Type="http://schemas.openxmlformats.org/officeDocument/2006/relationships/image" Target="../media/image9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15.png"/><Relationship Id="rId4" Type="http://schemas.openxmlformats.org/officeDocument/2006/relationships/image" Target="../media/image9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15.png"/><Relationship Id="rId4" Type="http://schemas.openxmlformats.org/officeDocument/2006/relationships/image" Target="../media/image9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15.png"/><Relationship Id="rId4" Type="http://schemas.openxmlformats.org/officeDocument/2006/relationships/image" Target="../media/image9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15.pn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15.png"/><Relationship Id="rId4" Type="http://schemas.openxmlformats.org/officeDocument/2006/relationships/image" Target="../media/image9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15.png"/><Relationship Id="rId4" Type="http://schemas.openxmlformats.org/officeDocument/2006/relationships/image" Target="../media/image8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15.png"/><Relationship Id="rId4" Type="http://schemas.openxmlformats.org/officeDocument/2006/relationships/image" Target="../media/image4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15.png"/><Relationship Id="rId4" Type="http://schemas.openxmlformats.org/officeDocument/2006/relationships/image" Target="../media/image26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15.png"/><Relationship Id="rId4" Type="http://schemas.openxmlformats.org/officeDocument/2006/relationships/image" Target="../media/image2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15.png"/><Relationship Id="rId4" Type="http://schemas.openxmlformats.org/officeDocument/2006/relationships/image" Target="../media/image26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15.png"/><Relationship Id="rId4" Type="http://schemas.openxmlformats.org/officeDocument/2006/relationships/image" Target="../media/image26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15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4.svg"/><Relationship Id="rId7" Type="http://schemas.openxmlformats.org/officeDocument/2006/relationships/image" Target="../media/image6.svg"/><Relationship Id="rId12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47.png"/><Relationship Id="rId5" Type="http://schemas.openxmlformats.org/officeDocument/2006/relationships/image" Target="../media/image41.svg"/><Relationship Id="rId10" Type="http://schemas.openxmlformats.org/officeDocument/2006/relationships/hyperlink" Target="https://twitter.com/banquedesterr" TargetMode="External"/><Relationship Id="rId4" Type="http://schemas.openxmlformats.org/officeDocument/2006/relationships/image" Target="../media/image40.png"/><Relationship Id="rId9" Type="http://schemas.openxmlformats.org/officeDocument/2006/relationships/image" Target="../media/image46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6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-Ros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9308" y="1122025"/>
            <a:ext cx="9748904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8" y="614278"/>
            <a:ext cx="9748904" cy="46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051C1A2E-99D1-EC4F-8E99-B76237CD5B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9308" y="2001450"/>
            <a:ext cx="10698187" cy="417690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2pPr>
            <a:lvl3pPr marL="179388" marR="0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 sz="1400" b="1">
                <a:solidFill>
                  <a:schemeClr val="tx2"/>
                </a:solidFill>
              </a:defRPr>
            </a:lvl3pPr>
            <a:lvl4pPr marL="180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  <a:lvl5pPr marL="252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Niveau 1 (Arial italique 18 pt)</a:t>
            </a:r>
            <a:br>
              <a:rPr lang="fr-FR" dirty="0"/>
            </a:br>
            <a:r>
              <a:rPr lang="fr-FR" dirty="0"/>
              <a:t>Chapeau de la slide sur plusieurs lignes</a:t>
            </a:r>
          </a:p>
          <a:p>
            <a:pPr lvl="1"/>
            <a:r>
              <a:rPr lang="fr-FR" dirty="0"/>
              <a:t>Niveau 2 (Arial </a:t>
            </a:r>
            <a:r>
              <a:rPr lang="fr-FR" dirty="0" err="1"/>
              <a:t>regular</a:t>
            </a:r>
            <a:r>
              <a:rPr lang="fr-FR" dirty="0"/>
              <a:t> 14 pt) Texte courant</a:t>
            </a:r>
          </a:p>
          <a:p>
            <a:pPr marL="179388" marR="0" lvl="2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</a:p>
          <a:p>
            <a:pPr marL="180000" marR="0" lvl="3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 [Arial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ronde</a:t>
            </a:r>
          </a:p>
          <a:p>
            <a:pPr marL="252000" marR="0" lvl="4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 [Arial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tiret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D5ABB202-88F0-434B-ABD1-966F9730E4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8538" y="119063"/>
            <a:ext cx="1784350" cy="30797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dirty="0"/>
              <a:t>Rubrique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74C62111-D5BB-174E-B904-8FF89C96D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72000" y="0"/>
            <a:ext cx="1905000" cy="2332182"/>
          </a:xfrm>
          <a:prstGeom prst="rect">
            <a:avLst/>
          </a:prstGeom>
        </p:spPr>
      </p:pic>
      <p:pic>
        <p:nvPicPr>
          <p:cNvPr id="22" name="Image 21" descr="Une image contenant texte, carte de visite, clipart&#10;&#10;Description générée automatiquement">
            <a:extLst>
              <a:ext uri="{FF2B5EF4-FFF2-40B4-BE49-F238E27FC236}">
                <a16:creationId xmlns:a16="http://schemas.microsoft.com/office/drawing/2014/main" id="{890C0AB1-0716-024B-914D-C99652FCE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391"/>
            <a:ext cx="724574" cy="61551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F09387A7-FC9A-CC41-BD95-EE20CCB35396}"/>
              </a:ext>
            </a:extLst>
          </p:cNvPr>
          <p:cNvSpPr txBox="1"/>
          <p:nvPr userDrawn="1"/>
        </p:nvSpPr>
        <p:spPr>
          <a:xfrm>
            <a:off x="83753" y="-10391"/>
            <a:ext cx="86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44D9A474-3D23-F54D-992A-FA412028B0DA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6228000" y="6700160"/>
            <a:ext cx="5040000" cy="180000"/>
          </a:xfrm>
        </p:spPr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EEBE24F5-2053-9E46-B7AB-7ADFC901B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0450"/>
          <a:stretch/>
        </p:blipFill>
        <p:spPr>
          <a:xfrm>
            <a:off x="11530716" y="1680934"/>
            <a:ext cx="1248659" cy="180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9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Garde ro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9C212DC9-CC04-3A42-BDBD-BD36C1936BAA}"/>
              </a:ext>
            </a:extLst>
          </p:cNvPr>
          <p:cNvGrpSpPr/>
          <p:nvPr userDrawn="1"/>
        </p:nvGrpSpPr>
        <p:grpSpPr>
          <a:xfrm>
            <a:off x="-23791" y="0"/>
            <a:ext cx="12810714" cy="7199313"/>
            <a:chOff x="-7750" y="7747"/>
            <a:chExt cx="9143708" cy="5138544"/>
          </a:xfrm>
        </p:grpSpPr>
        <p:pic>
          <p:nvPicPr>
            <p:cNvPr id="11" name="Graphique 10">
              <a:extLst>
                <a:ext uri="{FF2B5EF4-FFF2-40B4-BE49-F238E27FC236}">
                  <a16:creationId xmlns:a16="http://schemas.microsoft.com/office/drawing/2014/main" id="{3E5FA887-5EC3-6B44-9FA3-D44351FDD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7750" y="2813580"/>
              <a:ext cx="4056888" cy="2332711"/>
            </a:xfrm>
            <a:prstGeom prst="rect">
              <a:avLst/>
            </a:prstGeom>
          </p:spPr>
        </p:pic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80C6D33C-737A-D247-8783-386E141195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46847" y="7747"/>
              <a:ext cx="2789111" cy="3414547"/>
            </a:xfrm>
            <a:prstGeom prst="rect">
              <a:avLst/>
            </a:prstGeom>
          </p:spPr>
        </p:pic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01701603-F7DA-D744-A416-57D0FD7851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04406" y="118981"/>
            <a:ext cx="6185636" cy="69677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C5C20C7-6BE6-AF49-8EF7-27B33F069F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35343" y="2791119"/>
            <a:ext cx="4843568" cy="126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chemeClr val="tx1"/>
                </a:solidFill>
              </a:defRPr>
            </a:lvl1pPr>
          </a:lstStyle>
          <a:p>
            <a:r>
              <a:rPr lang="fr-FR"/>
              <a:t>Ouverture de chapitre sur plusieurs lignes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58F9640-D1BF-5245-B9E3-AE0AA879D2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035343" y="4216628"/>
            <a:ext cx="4843568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79237" indent="0" algn="ctr">
              <a:buNone/>
              <a:defRPr sz="2096"/>
            </a:lvl2pPr>
            <a:lvl3pPr marL="958474" indent="0" algn="ctr">
              <a:buNone/>
              <a:defRPr sz="1887"/>
            </a:lvl3pPr>
            <a:lvl4pPr marL="1437711" indent="0" algn="ctr">
              <a:buNone/>
              <a:defRPr sz="1677"/>
            </a:lvl4pPr>
            <a:lvl5pPr marL="1916948" indent="0" algn="ctr">
              <a:buNone/>
              <a:defRPr sz="1677"/>
            </a:lvl5pPr>
            <a:lvl6pPr marL="2396185" indent="0" algn="ctr">
              <a:buNone/>
              <a:defRPr sz="1677"/>
            </a:lvl6pPr>
            <a:lvl7pPr marL="2875422" indent="0" algn="ctr">
              <a:buNone/>
              <a:defRPr sz="1677"/>
            </a:lvl7pPr>
            <a:lvl8pPr marL="3354659" indent="0" algn="ctr">
              <a:buNone/>
              <a:defRPr sz="1677"/>
            </a:lvl8pPr>
            <a:lvl9pPr marL="3833896" indent="0" algn="ctr">
              <a:buNone/>
              <a:defRPr sz="1677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01AA796-A7D6-A044-8125-A8351BA8D7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9043" y="4653193"/>
            <a:ext cx="3240000" cy="252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0" b="1" spc="-1200" baseline="0">
                <a:solidFill>
                  <a:schemeClr val="bg1"/>
                </a:solidFill>
              </a:defRPr>
            </a:lvl1pPr>
            <a:lvl2pPr marL="479237" indent="0">
              <a:buNone/>
              <a:defRPr sz="2096">
                <a:solidFill>
                  <a:schemeClr val="tx1">
                    <a:tint val="75000"/>
                  </a:schemeClr>
                </a:solidFill>
              </a:defRPr>
            </a:lvl2pPr>
            <a:lvl3pPr marL="958474" indent="0">
              <a:buNone/>
              <a:defRPr sz="1887">
                <a:solidFill>
                  <a:schemeClr val="tx1">
                    <a:tint val="75000"/>
                  </a:schemeClr>
                </a:solidFill>
              </a:defRPr>
            </a:lvl3pPr>
            <a:lvl4pPr marL="1437711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4pPr>
            <a:lvl5pPr marL="1916948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5pPr>
            <a:lvl6pPr marL="2396185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6pPr>
            <a:lvl7pPr marL="2875422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7pPr>
            <a:lvl8pPr marL="3354659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8pPr>
            <a:lvl9pPr marL="3833896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73083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-sous page garde ro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952F9C3-49F1-634C-9A2C-1DDDD35A9B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34606"/>
            <a:ext cx="4421949" cy="296470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E860118-7078-614F-8218-2C6123851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5108" y="-1"/>
            <a:ext cx="5794267" cy="5930154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90D075A8-B852-C245-8130-E037464077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5666" y="1391622"/>
            <a:ext cx="4612375" cy="519554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8E0B53C-35A4-BF48-85F5-253DD9792F1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829069" y="2666977"/>
            <a:ext cx="2627751" cy="269614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</a:t>
            </a:r>
            <a:br>
              <a:rPr lang="fr-FR"/>
            </a:br>
            <a:r>
              <a:rPr lang="fr-FR"/>
              <a:t>le style</a:t>
            </a:r>
            <a:br>
              <a:rPr lang="fr-FR"/>
            </a:br>
            <a:r>
              <a:rPr lang="fr-FR"/>
              <a:t>du titre</a:t>
            </a:r>
            <a:endParaRPr lang="en-US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BC91BD8-32CF-2844-A97C-CADAF168AC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9786"/>
          <a:stretch/>
        </p:blipFill>
        <p:spPr>
          <a:xfrm>
            <a:off x="11208224" y="4219200"/>
            <a:ext cx="1571152" cy="227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82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-Garde gri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D59BE358-9770-E348-A0D6-A3DFEBB78DF3}"/>
              </a:ext>
            </a:extLst>
          </p:cNvPr>
          <p:cNvGrpSpPr/>
          <p:nvPr userDrawn="1"/>
        </p:nvGrpSpPr>
        <p:grpSpPr>
          <a:xfrm>
            <a:off x="-23793" y="0"/>
            <a:ext cx="12811483" cy="7195459"/>
            <a:chOff x="-7750" y="2044187"/>
            <a:chExt cx="9143254" cy="5135230"/>
          </a:xfrm>
        </p:grpSpPr>
        <p:pic>
          <p:nvPicPr>
            <p:cNvPr id="11" name="Graphique 10">
              <a:extLst>
                <a:ext uri="{FF2B5EF4-FFF2-40B4-BE49-F238E27FC236}">
                  <a16:creationId xmlns:a16="http://schemas.microsoft.com/office/drawing/2014/main" id="{CFEF50DD-E4FF-0540-9F93-F6F5D01F89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7750" y="4846706"/>
              <a:ext cx="4056888" cy="2332711"/>
            </a:xfrm>
            <a:prstGeom prst="rect">
              <a:avLst/>
            </a:prstGeom>
          </p:spPr>
        </p:pic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42D85D81-2A92-A84F-8845-D3996BFEC1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46393" y="2044187"/>
              <a:ext cx="2789111" cy="3414547"/>
            </a:xfrm>
            <a:prstGeom prst="rect">
              <a:avLst/>
            </a:prstGeom>
          </p:spPr>
        </p:pic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8136B9A5-DDF9-D74D-857D-E5E4FB7713D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04406" y="118981"/>
            <a:ext cx="6185635" cy="69677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FB31E1D-53C1-E44B-ADE4-C70EA5288C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035343" y="2791119"/>
            <a:ext cx="4843568" cy="126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chemeClr val="tx1"/>
                </a:solidFill>
              </a:defRPr>
            </a:lvl1pPr>
          </a:lstStyle>
          <a:p>
            <a:r>
              <a:rPr lang="fr-FR"/>
              <a:t>Ouverture de chapitre sur plusieurs lignes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F835F66-8112-C648-96CF-CB2BD4E48719}"/>
              </a:ext>
            </a:extLst>
          </p:cNvPr>
          <p:cNvSpPr>
            <a:spLocks noGrp="1"/>
          </p:cNvSpPr>
          <p:nvPr userDrawn="1">
            <p:ph type="subTitle" idx="10"/>
          </p:nvPr>
        </p:nvSpPr>
        <p:spPr>
          <a:xfrm>
            <a:off x="4035343" y="4216628"/>
            <a:ext cx="4843568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79237" indent="0" algn="ctr">
              <a:buNone/>
              <a:defRPr sz="2096"/>
            </a:lvl2pPr>
            <a:lvl3pPr marL="958474" indent="0" algn="ctr">
              <a:buNone/>
              <a:defRPr sz="1887"/>
            </a:lvl3pPr>
            <a:lvl4pPr marL="1437711" indent="0" algn="ctr">
              <a:buNone/>
              <a:defRPr sz="1677"/>
            </a:lvl4pPr>
            <a:lvl5pPr marL="1916948" indent="0" algn="ctr">
              <a:buNone/>
              <a:defRPr sz="1677"/>
            </a:lvl5pPr>
            <a:lvl6pPr marL="2396185" indent="0" algn="ctr">
              <a:buNone/>
              <a:defRPr sz="1677"/>
            </a:lvl6pPr>
            <a:lvl7pPr marL="2875422" indent="0" algn="ctr">
              <a:buNone/>
              <a:defRPr sz="1677"/>
            </a:lvl7pPr>
            <a:lvl8pPr marL="3354659" indent="0" algn="ctr">
              <a:buNone/>
              <a:defRPr sz="1677"/>
            </a:lvl8pPr>
            <a:lvl9pPr marL="3833896" indent="0" algn="ctr">
              <a:buNone/>
              <a:defRPr sz="1677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B83B702-0FEE-7542-BA28-AC4BA5A63A8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9043" y="4653193"/>
            <a:ext cx="3240000" cy="252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0" b="1" spc="-1200" baseline="0">
                <a:solidFill>
                  <a:schemeClr val="bg1"/>
                </a:solidFill>
              </a:defRPr>
            </a:lvl1pPr>
            <a:lvl2pPr marL="479237" indent="0">
              <a:buNone/>
              <a:defRPr sz="2096">
                <a:solidFill>
                  <a:schemeClr val="tx1">
                    <a:tint val="75000"/>
                  </a:schemeClr>
                </a:solidFill>
              </a:defRPr>
            </a:lvl2pPr>
            <a:lvl3pPr marL="958474" indent="0">
              <a:buNone/>
              <a:defRPr sz="1887">
                <a:solidFill>
                  <a:schemeClr val="tx1">
                    <a:tint val="75000"/>
                  </a:schemeClr>
                </a:solidFill>
              </a:defRPr>
            </a:lvl3pPr>
            <a:lvl4pPr marL="1437711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4pPr>
            <a:lvl5pPr marL="1916948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5pPr>
            <a:lvl6pPr marL="2396185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6pPr>
            <a:lvl7pPr marL="2875422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7pPr>
            <a:lvl8pPr marL="3354659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8pPr>
            <a:lvl9pPr marL="3833896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598111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1-G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>
            <a:extLst>
              <a:ext uri="{FF2B5EF4-FFF2-40B4-BE49-F238E27FC236}">
                <a16:creationId xmlns:a16="http://schemas.microsoft.com/office/drawing/2014/main" id="{5B30D445-9FA4-5C44-8BCF-978693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72000" y="0"/>
            <a:ext cx="1905000" cy="2332182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71494F52-DD4D-EE4F-B253-64D2CFFE17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0450"/>
          <a:stretch/>
        </p:blipFill>
        <p:spPr>
          <a:xfrm>
            <a:off x="11530716" y="1680934"/>
            <a:ext cx="1248659" cy="180599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999308" y="1122025"/>
            <a:ext cx="9748904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99308" y="614278"/>
            <a:ext cx="9748904" cy="46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051C1A2E-99D1-EC4F-8E99-B76237CD5BE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99308" y="2001450"/>
            <a:ext cx="10698187" cy="417690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2pPr>
            <a:lvl3pPr marL="179388" marR="0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 sz="1400" b="1">
                <a:solidFill>
                  <a:schemeClr val="tx2"/>
                </a:solidFill>
              </a:defRPr>
            </a:lvl3pPr>
            <a:lvl4pPr marL="180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  <a:lvl5pPr marL="252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Niveau 1 (Arial italique 18 pt)</a:t>
            </a:r>
            <a:br>
              <a:rPr lang="fr-FR"/>
            </a:br>
            <a:r>
              <a:rPr lang="fr-FR"/>
              <a:t>Chapeau de la slide sur plusieurs lignes</a:t>
            </a:r>
          </a:p>
          <a:p>
            <a:pPr lvl="1"/>
            <a:r>
              <a:rPr lang="fr-FR"/>
              <a:t>Niveau 2 (Arial </a:t>
            </a:r>
            <a:r>
              <a:rPr lang="fr-FR" err="1"/>
              <a:t>regular</a:t>
            </a:r>
            <a:r>
              <a:rPr lang="fr-FR"/>
              <a:t> 14 pt) Texte courant</a:t>
            </a:r>
          </a:p>
          <a:p>
            <a:pPr marL="179388" marR="0" lvl="2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</a:p>
          <a:p>
            <a:pPr marL="180000" marR="0" lvl="3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 [Arial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ronde</a:t>
            </a:r>
          </a:p>
          <a:p>
            <a:pPr marL="252000" marR="0" lvl="4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 [Arial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tiret</a:t>
            </a:r>
          </a:p>
        </p:txBody>
      </p:sp>
    </p:spTree>
    <p:extLst>
      <p:ext uri="{BB962C8B-B14F-4D97-AF65-F5344CB8AC3E}">
        <p14:creationId xmlns:p14="http://schemas.microsoft.com/office/powerpoint/2010/main" val="2567964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-Viol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que 17">
            <a:extLst>
              <a:ext uri="{FF2B5EF4-FFF2-40B4-BE49-F238E27FC236}">
                <a16:creationId xmlns:a16="http://schemas.microsoft.com/office/drawing/2014/main" id="{1ADAA408-02FF-9949-92FB-B4A60492F5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72000" y="528"/>
            <a:ext cx="1905000" cy="23321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999308" y="1122025"/>
            <a:ext cx="9748904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99308" y="614278"/>
            <a:ext cx="9748904" cy="46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051C1A2E-99D1-EC4F-8E99-B76237CD5BE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99308" y="2001450"/>
            <a:ext cx="10698187" cy="417690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2pPr>
            <a:lvl3pPr marL="179388" marR="0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 sz="1400" b="1">
                <a:solidFill>
                  <a:schemeClr val="tx2"/>
                </a:solidFill>
              </a:defRPr>
            </a:lvl3pPr>
            <a:lvl4pPr marL="180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  <a:lvl5pPr marL="252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Niveau 1 (Arial italique 18 pt)</a:t>
            </a:r>
            <a:br>
              <a:rPr lang="fr-FR"/>
            </a:br>
            <a:r>
              <a:rPr lang="fr-FR"/>
              <a:t>Chapeau de la slide sur plusieurs lignes</a:t>
            </a:r>
          </a:p>
          <a:p>
            <a:pPr lvl="1"/>
            <a:r>
              <a:rPr lang="fr-FR"/>
              <a:t>Niveau 2 (Arial </a:t>
            </a:r>
            <a:r>
              <a:rPr lang="fr-FR" err="1"/>
              <a:t>regular</a:t>
            </a:r>
            <a:r>
              <a:rPr lang="fr-FR"/>
              <a:t> 14 pt) Texte courant</a:t>
            </a:r>
          </a:p>
          <a:p>
            <a:pPr marL="179388" marR="0" lvl="2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</a:p>
          <a:p>
            <a:pPr marL="180000" marR="0" lvl="3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 [Arial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ronde</a:t>
            </a:r>
          </a:p>
          <a:p>
            <a:pPr marL="252000" marR="0" lvl="4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 [Arial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tiret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5F85FDD4-2E1B-B542-A8D8-6DB7ED23B293}"/>
              </a:ext>
            </a:extLst>
          </p:cNvPr>
          <p:cNvGrpSpPr/>
          <p:nvPr userDrawn="1"/>
        </p:nvGrpSpPr>
        <p:grpSpPr>
          <a:xfrm>
            <a:off x="-3299" y="-10391"/>
            <a:ext cx="726313" cy="610937"/>
            <a:chOff x="-3299" y="-10391"/>
            <a:chExt cx="726313" cy="610937"/>
          </a:xfrm>
        </p:grpSpPr>
        <p:pic>
          <p:nvPicPr>
            <p:cNvPr id="21" name="Image 20" descr="Une image contenant texte, clipart, carte de visite&#10;&#10;Description générée automatiquement">
              <a:extLst>
                <a:ext uri="{FF2B5EF4-FFF2-40B4-BE49-F238E27FC236}">
                  <a16:creationId xmlns:a16="http://schemas.microsoft.com/office/drawing/2014/main" id="{DF285A44-2753-A549-8DC7-0D6A5B5E53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299" y="-1"/>
              <a:ext cx="726313" cy="600547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17A503F7-2609-724E-ADEC-EF51361F8E63}"/>
                </a:ext>
              </a:extLst>
            </p:cNvPr>
            <p:cNvSpPr txBox="1"/>
            <p:nvPr userDrawn="1"/>
          </p:nvSpPr>
          <p:spPr>
            <a:xfrm>
              <a:off x="83753" y="-10391"/>
              <a:ext cx="6392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>
                  <a:solidFill>
                    <a:schemeClr val="bg1"/>
                  </a:solidFill>
                </a:rPr>
                <a:t>01</a:t>
              </a:r>
            </a:p>
          </p:txBody>
        </p:sp>
      </p:grp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A37BFEB5-B30B-C84B-84D6-4DF8C900F6D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6228000" y="6700160"/>
            <a:ext cx="5040000" cy="180000"/>
          </a:xfrm>
        </p:spPr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BAFB87AC-02C7-D84E-BFA5-73EA60B89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0450"/>
          <a:stretch/>
        </p:blipFill>
        <p:spPr>
          <a:xfrm>
            <a:off x="11530716" y="1680934"/>
            <a:ext cx="1248659" cy="180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20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-texte violet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9308" y="1122025"/>
            <a:ext cx="9748904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8" y="614278"/>
            <a:ext cx="9748904" cy="46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051C1A2E-99D1-EC4F-8E99-B76237CD5B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9309" y="2001450"/>
            <a:ext cx="3060000" cy="417690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2pPr>
            <a:lvl3pPr marL="179388" marR="0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 sz="1400" b="1">
                <a:solidFill>
                  <a:schemeClr val="tx2"/>
                </a:solidFill>
              </a:defRPr>
            </a:lvl3pPr>
            <a:lvl4pPr marL="180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  <a:lvl5pPr marL="252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Niveau 1 (Arial italique 18 pt)</a:t>
            </a:r>
            <a:br>
              <a:rPr lang="fr-FR"/>
            </a:br>
            <a:r>
              <a:rPr lang="fr-FR"/>
              <a:t>Chapeau de la slide sur plusieurs lignes</a:t>
            </a:r>
          </a:p>
          <a:p>
            <a:pPr lvl="1"/>
            <a:r>
              <a:rPr lang="fr-FR"/>
              <a:t>Niveau 2 (Arial </a:t>
            </a:r>
            <a:r>
              <a:rPr lang="fr-FR" err="1"/>
              <a:t>regular</a:t>
            </a:r>
            <a:r>
              <a:rPr lang="fr-FR"/>
              <a:t> 14 pt) Texte courant</a:t>
            </a:r>
          </a:p>
          <a:p>
            <a:pPr marL="179388" marR="0" lvl="2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</a:p>
          <a:p>
            <a:pPr marL="180000" marR="0" lvl="3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 [Arial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ronde</a:t>
            </a:r>
          </a:p>
          <a:p>
            <a:pPr marL="252000" marR="0" lvl="4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 [Arial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tiret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B56CEF4B-A729-6C45-B080-B2A0E614AB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3760" y="2001450"/>
            <a:ext cx="3060000" cy="417690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2pPr>
            <a:lvl3pPr marL="179388" marR="0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 sz="1400" b="1">
                <a:solidFill>
                  <a:schemeClr val="tx2"/>
                </a:solidFill>
              </a:defRPr>
            </a:lvl3pPr>
            <a:lvl4pPr marL="180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  <a:lvl5pPr marL="252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Niveau 1 (Arial italique 18 pt)</a:t>
            </a:r>
            <a:br>
              <a:rPr lang="fr-FR"/>
            </a:br>
            <a:r>
              <a:rPr lang="fr-FR"/>
              <a:t>Chapeau de la slide sur plusieurs lignes</a:t>
            </a:r>
          </a:p>
          <a:p>
            <a:pPr lvl="1"/>
            <a:r>
              <a:rPr lang="fr-FR"/>
              <a:t>Niveau 2 (Arial </a:t>
            </a:r>
            <a:r>
              <a:rPr lang="fr-FR" err="1"/>
              <a:t>regular</a:t>
            </a:r>
            <a:r>
              <a:rPr lang="fr-FR"/>
              <a:t> 14 pt) Texte courant</a:t>
            </a:r>
          </a:p>
          <a:p>
            <a:pPr marL="179388" marR="0" lvl="2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</a:p>
          <a:p>
            <a:pPr marL="180000" marR="0" lvl="3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 [Arial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ronde</a:t>
            </a:r>
          </a:p>
          <a:p>
            <a:pPr marL="252000" marR="0" lvl="4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 [Arial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tiret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64199199-3853-A24B-83E8-B9BD4C70A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82947" y="2001450"/>
            <a:ext cx="3060000" cy="417690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2pPr>
            <a:lvl3pPr marL="179388" marR="0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 sz="1400" b="1">
                <a:solidFill>
                  <a:schemeClr val="tx2"/>
                </a:solidFill>
              </a:defRPr>
            </a:lvl3pPr>
            <a:lvl4pPr marL="180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  <a:lvl5pPr marL="252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Niveau 1 (Arial italique 18 pt)</a:t>
            </a:r>
            <a:br>
              <a:rPr lang="fr-FR"/>
            </a:br>
            <a:r>
              <a:rPr lang="fr-FR"/>
              <a:t>Chapeau de la slide sur plusieurs lignes</a:t>
            </a:r>
          </a:p>
          <a:p>
            <a:pPr lvl="1"/>
            <a:r>
              <a:rPr lang="fr-FR"/>
              <a:t>Niveau 2 (Arial </a:t>
            </a:r>
            <a:r>
              <a:rPr lang="fr-FR" err="1"/>
              <a:t>regular</a:t>
            </a:r>
            <a:r>
              <a:rPr lang="fr-FR"/>
              <a:t> 14 pt) Texte courant</a:t>
            </a:r>
          </a:p>
          <a:p>
            <a:pPr marL="179388" marR="0" lvl="2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</a:p>
          <a:p>
            <a:pPr marL="180000" marR="0" lvl="3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 [Arial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ronde</a:t>
            </a:r>
          </a:p>
          <a:p>
            <a:pPr marL="252000" marR="0" lvl="4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 [Arial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tiret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57E9C43B-E805-0348-8CAC-8833C6AD41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72000" y="0"/>
            <a:ext cx="1905000" cy="2332182"/>
          </a:xfrm>
          <a:prstGeom prst="rect">
            <a:avLst/>
          </a:prstGeom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CED6A43F-DF79-2B4D-A44D-9E5C75048D21}"/>
              </a:ext>
            </a:extLst>
          </p:cNvPr>
          <p:cNvGrpSpPr/>
          <p:nvPr userDrawn="1"/>
        </p:nvGrpSpPr>
        <p:grpSpPr>
          <a:xfrm>
            <a:off x="-3299" y="-10391"/>
            <a:ext cx="726313" cy="610937"/>
            <a:chOff x="-3299" y="-10391"/>
            <a:chExt cx="726313" cy="610937"/>
          </a:xfrm>
        </p:grpSpPr>
        <p:pic>
          <p:nvPicPr>
            <p:cNvPr id="23" name="Image 22" descr="Une image contenant texte, clipart, carte de visite&#10;&#10;Description générée automatiquement">
              <a:extLst>
                <a:ext uri="{FF2B5EF4-FFF2-40B4-BE49-F238E27FC236}">
                  <a16:creationId xmlns:a16="http://schemas.microsoft.com/office/drawing/2014/main" id="{6AE18E6A-2E8A-FE45-9E2C-B2967E5F51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299" y="-1"/>
              <a:ext cx="726313" cy="600547"/>
            </a:xfrm>
            <a:prstGeom prst="rect">
              <a:avLst/>
            </a:prstGeom>
          </p:spPr>
        </p:pic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C90918DA-BC72-5C4E-914C-E4BEAA1B1331}"/>
                </a:ext>
              </a:extLst>
            </p:cNvPr>
            <p:cNvSpPr txBox="1"/>
            <p:nvPr userDrawn="1"/>
          </p:nvSpPr>
          <p:spPr>
            <a:xfrm>
              <a:off x="83753" y="-10391"/>
              <a:ext cx="6392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>
                  <a:solidFill>
                    <a:schemeClr val="bg1"/>
                  </a:solidFill>
                </a:rPr>
                <a:t>01</a:t>
              </a:r>
            </a:p>
          </p:txBody>
        </p:sp>
      </p:grp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00E29B1E-14EC-C54F-BE6B-AE7C65D5084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6228000" y="6700160"/>
            <a:ext cx="5040000" cy="180000"/>
          </a:xfrm>
        </p:spPr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id="{77B6D4F4-D3A9-7640-ABF9-8EFD6D6CCF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0450"/>
          <a:stretch/>
        </p:blipFill>
        <p:spPr>
          <a:xfrm>
            <a:off x="11530716" y="1680934"/>
            <a:ext cx="1248659" cy="180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45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-Viol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9308" y="1122025"/>
            <a:ext cx="9748904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8" y="614278"/>
            <a:ext cx="9748904" cy="46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8FFD4439-C595-2249-B7C4-5AC98F1FA1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8538" y="1954213"/>
            <a:ext cx="10701337" cy="40513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7005CF15-F892-5D43-987D-C2082F1814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72000" y="528"/>
            <a:ext cx="1905000" cy="2332182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60F24859-3684-804B-B7ED-46813E776AE2}"/>
              </a:ext>
            </a:extLst>
          </p:cNvPr>
          <p:cNvGrpSpPr/>
          <p:nvPr userDrawn="1"/>
        </p:nvGrpSpPr>
        <p:grpSpPr>
          <a:xfrm>
            <a:off x="-3299" y="-10391"/>
            <a:ext cx="726313" cy="610937"/>
            <a:chOff x="-3299" y="-10391"/>
            <a:chExt cx="726313" cy="610937"/>
          </a:xfrm>
        </p:grpSpPr>
        <p:pic>
          <p:nvPicPr>
            <p:cNvPr id="20" name="Image 19" descr="Une image contenant texte, clipart, carte de visite&#10;&#10;Description générée automatiquement">
              <a:extLst>
                <a:ext uri="{FF2B5EF4-FFF2-40B4-BE49-F238E27FC236}">
                  <a16:creationId xmlns:a16="http://schemas.microsoft.com/office/drawing/2014/main" id="{140E429B-D460-0D41-9A78-5E3EDFFD49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299" y="-1"/>
              <a:ext cx="726313" cy="600547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6FFBC780-E700-7D4D-AAFC-8BAD29AE595E}"/>
                </a:ext>
              </a:extLst>
            </p:cNvPr>
            <p:cNvSpPr txBox="1"/>
            <p:nvPr userDrawn="1"/>
          </p:nvSpPr>
          <p:spPr>
            <a:xfrm>
              <a:off x="83753" y="-10391"/>
              <a:ext cx="6392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>
                  <a:solidFill>
                    <a:schemeClr val="bg1"/>
                  </a:solidFill>
                </a:rPr>
                <a:t>01</a:t>
              </a:r>
            </a:p>
          </p:txBody>
        </p:sp>
      </p:grp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3E7C44F6-AA58-3040-8615-A353E29880D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6228000" y="6700160"/>
            <a:ext cx="5040000" cy="180000"/>
          </a:xfrm>
        </p:spPr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92843284-7007-774A-9C94-74449A8D91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0450"/>
          <a:stretch/>
        </p:blipFill>
        <p:spPr>
          <a:xfrm>
            <a:off x="11530716" y="1680934"/>
            <a:ext cx="1248659" cy="180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-exergue graph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307" y="1122025"/>
            <a:ext cx="10696575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/>
              <a:t>Sous-titre de la slide (Arial </a:t>
            </a:r>
            <a:r>
              <a:rPr lang="fr-FR" err="1"/>
              <a:t>bold</a:t>
            </a:r>
            <a:r>
              <a:rPr lang="fr-FR"/>
              <a:t> 18 pt)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307" y="614278"/>
            <a:ext cx="10696575" cy="46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slide (Arial </a:t>
            </a:r>
            <a:r>
              <a:rPr lang="fr-FR" err="1"/>
              <a:t>bold</a:t>
            </a:r>
            <a:r>
              <a:rPr lang="fr-FR"/>
              <a:t> 30 pt)</a:t>
            </a:r>
            <a:endParaRPr lang="en-US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42E5CF20-52F4-C041-AAAF-DD0B838E4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62" y="1777811"/>
            <a:ext cx="3542209" cy="3990071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EC23CC7-B690-4888-97DC-765E258523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05362" y="2462302"/>
            <a:ext cx="2858525" cy="265635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 sz="3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EDA8DF70-04A4-F44D-889B-E6386ABA0BF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28000" y="1599763"/>
            <a:ext cx="5467113" cy="463276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E22DFD25-197D-7E4E-B9BA-232A41FB6060}"/>
              </a:ext>
            </a:extLst>
          </p:cNvPr>
          <p:cNvGrpSpPr/>
          <p:nvPr userDrawn="1"/>
        </p:nvGrpSpPr>
        <p:grpSpPr>
          <a:xfrm>
            <a:off x="-3299" y="-10391"/>
            <a:ext cx="726313" cy="610937"/>
            <a:chOff x="-3299" y="-10391"/>
            <a:chExt cx="726313" cy="610937"/>
          </a:xfrm>
        </p:grpSpPr>
        <p:pic>
          <p:nvPicPr>
            <p:cNvPr id="18" name="Image 17" descr="Une image contenant texte, clipart, carte de visite&#10;&#10;Description générée automatiquement">
              <a:extLst>
                <a:ext uri="{FF2B5EF4-FFF2-40B4-BE49-F238E27FC236}">
                  <a16:creationId xmlns:a16="http://schemas.microsoft.com/office/drawing/2014/main" id="{96F56425-C66C-5C45-9A18-C890015175C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299" y="-1"/>
              <a:ext cx="726313" cy="600547"/>
            </a:xfrm>
            <a:prstGeom prst="rect">
              <a:avLst/>
            </a:prstGeom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DD6211F6-CD83-0643-B005-5588F22234EF}"/>
                </a:ext>
              </a:extLst>
            </p:cNvPr>
            <p:cNvSpPr txBox="1"/>
            <p:nvPr userDrawn="1"/>
          </p:nvSpPr>
          <p:spPr>
            <a:xfrm>
              <a:off x="83753" y="-10391"/>
              <a:ext cx="6392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>
                  <a:solidFill>
                    <a:schemeClr val="bg1"/>
                  </a:solidFill>
                </a:rPr>
                <a:t>01</a:t>
              </a:r>
            </a:p>
          </p:txBody>
        </p:sp>
      </p:grpSp>
      <p:sp>
        <p:nvSpPr>
          <p:cNvPr id="20" name="Footer Placeholder 7">
            <a:extLst>
              <a:ext uri="{FF2B5EF4-FFF2-40B4-BE49-F238E27FC236}">
                <a16:creationId xmlns:a16="http://schemas.microsoft.com/office/drawing/2014/main" id="{F99F49F1-1E56-5944-A5D5-56B0E0D4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28000" y="6700160"/>
            <a:ext cx="5040000" cy="180000"/>
          </a:xfrm>
        </p:spPr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</p:spTree>
    <p:extLst>
      <p:ext uri="{BB962C8B-B14F-4D97-AF65-F5344CB8AC3E}">
        <p14:creationId xmlns:p14="http://schemas.microsoft.com/office/powerpoint/2010/main" val="3148973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-texte violet 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9308" y="1122025"/>
            <a:ext cx="9748904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8" y="614278"/>
            <a:ext cx="9748904" cy="46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051C1A2E-99D1-EC4F-8E99-B76237CD5B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9309" y="2001450"/>
            <a:ext cx="2160000" cy="417690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2pPr>
            <a:lvl3pPr marL="179388" marR="0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Tx/>
              <a:buNone/>
              <a:tabLst>
                <a:tab pos="179388" algn="l"/>
              </a:tabLst>
              <a:defRPr sz="1400" b="1">
                <a:solidFill>
                  <a:schemeClr val="tx2"/>
                </a:solidFill>
              </a:defRPr>
            </a:lvl3pPr>
            <a:lvl4pPr marL="180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1400">
                <a:solidFill>
                  <a:schemeClr val="tx2"/>
                </a:solidFill>
              </a:defRPr>
            </a:lvl4pPr>
            <a:lvl5pPr marL="252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2"/>
                </a:solidFill>
              </a:defRPr>
            </a:lvl5pPr>
          </a:lstStyle>
          <a:p>
            <a:pPr marL="179388" marR="0" lvl="2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8274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B56CEF4B-A729-6C45-B080-B2A0E614AB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28943" y="2001450"/>
            <a:ext cx="2160000" cy="417690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2pPr>
            <a:lvl3pPr marL="179388" marR="0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 sz="1400" b="1">
                <a:solidFill>
                  <a:schemeClr val="tx2"/>
                </a:solidFill>
              </a:defRPr>
            </a:lvl3pPr>
            <a:lvl4pPr marL="180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  <a:lvl5pPr marL="252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1400">
                <a:solidFill>
                  <a:schemeClr val="tx2"/>
                </a:solidFill>
              </a:defRPr>
            </a:lvl5pPr>
          </a:lstStyle>
          <a:p>
            <a:pPr marL="179388" marR="0" lvl="2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8274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64199199-3853-A24B-83E8-B9BD4C70A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58577" y="2001450"/>
            <a:ext cx="2160000" cy="417690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2pPr>
            <a:lvl3pPr marL="179388" marR="0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 sz="1400" b="1">
                <a:solidFill>
                  <a:schemeClr val="tx2"/>
                </a:solidFill>
              </a:defRPr>
            </a:lvl3pPr>
            <a:lvl4pPr marL="180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  <a:lvl5pPr marL="252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1400">
                <a:solidFill>
                  <a:schemeClr val="tx2"/>
                </a:solidFill>
              </a:defRPr>
            </a:lvl5pPr>
          </a:lstStyle>
          <a:p>
            <a:pPr marL="179388" marR="0" lvl="2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8274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368B805A-6475-D346-9D55-7E05070A32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88212" y="2001450"/>
            <a:ext cx="2160000" cy="417690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2pPr>
            <a:lvl3pPr marL="179388" marR="0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Tx/>
              <a:buNone/>
              <a:tabLst>
                <a:tab pos="179388" algn="l"/>
              </a:tabLst>
              <a:defRPr sz="1400" b="1">
                <a:solidFill>
                  <a:schemeClr val="tx2"/>
                </a:solidFill>
              </a:defRPr>
            </a:lvl3pPr>
            <a:lvl4pPr marL="180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1400">
                <a:solidFill>
                  <a:schemeClr val="tx2"/>
                </a:solidFill>
              </a:defRPr>
            </a:lvl4pPr>
            <a:lvl5pPr marL="252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2"/>
                </a:solidFill>
              </a:defRPr>
            </a:lvl5pPr>
          </a:lstStyle>
          <a:p>
            <a:pPr marL="179388" marR="0" lvl="2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8274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Graphique 20">
            <a:extLst>
              <a:ext uri="{FF2B5EF4-FFF2-40B4-BE49-F238E27FC236}">
                <a16:creationId xmlns:a16="http://schemas.microsoft.com/office/drawing/2014/main" id="{B00C0226-9741-B149-9092-AAC97407F5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72000" y="528"/>
            <a:ext cx="1905000" cy="2332182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DB9B97C2-9563-534D-A926-DE76EA4A0CCA}"/>
              </a:ext>
            </a:extLst>
          </p:cNvPr>
          <p:cNvGrpSpPr/>
          <p:nvPr userDrawn="1"/>
        </p:nvGrpSpPr>
        <p:grpSpPr>
          <a:xfrm>
            <a:off x="-3299" y="-10391"/>
            <a:ext cx="726313" cy="610937"/>
            <a:chOff x="-3299" y="-10391"/>
            <a:chExt cx="726313" cy="610937"/>
          </a:xfrm>
        </p:grpSpPr>
        <p:pic>
          <p:nvPicPr>
            <p:cNvPr id="24" name="Image 23" descr="Une image contenant texte, clipart, carte de visite&#10;&#10;Description générée automatiquement">
              <a:extLst>
                <a:ext uri="{FF2B5EF4-FFF2-40B4-BE49-F238E27FC236}">
                  <a16:creationId xmlns:a16="http://schemas.microsoft.com/office/drawing/2014/main" id="{4EEA49F2-81EA-FC4E-9EA4-03A83042857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299" y="-1"/>
              <a:ext cx="726313" cy="600547"/>
            </a:xfrm>
            <a:prstGeom prst="rect">
              <a:avLst/>
            </a:prstGeom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1B66BBD6-7F0D-F548-8889-FE94B8BAB8ED}"/>
                </a:ext>
              </a:extLst>
            </p:cNvPr>
            <p:cNvSpPr txBox="1"/>
            <p:nvPr userDrawn="1"/>
          </p:nvSpPr>
          <p:spPr>
            <a:xfrm>
              <a:off x="83753" y="-10391"/>
              <a:ext cx="6392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>
                  <a:solidFill>
                    <a:schemeClr val="bg1"/>
                  </a:solidFill>
                </a:rPr>
                <a:t>01</a:t>
              </a:r>
            </a:p>
          </p:txBody>
        </p:sp>
      </p:grp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30EBD345-E7FC-9B45-9E3E-9932B5A6C07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6228000" y="6700160"/>
            <a:ext cx="5040000" cy="180000"/>
          </a:xfrm>
        </p:spPr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C1ABDF60-2605-6149-98B3-B1CEC45EF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0450"/>
          <a:stretch/>
        </p:blipFill>
        <p:spPr>
          <a:xfrm>
            <a:off x="11530716" y="1680934"/>
            <a:ext cx="1248659" cy="180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7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-tableau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9308" y="1122025"/>
            <a:ext cx="9748904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8" y="614278"/>
            <a:ext cx="9748904" cy="46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0" name="Espace réservé du tableau 5">
            <a:extLst>
              <a:ext uri="{FF2B5EF4-FFF2-40B4-BE49-F238E27FC236}">
                <a16:creationId xmlns:a16="http://schemas.microsoft.com/office/drawing/2014/main" id="{374A916E-3A38-E846-8F36-938871EC3362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99308" y="1706399"/>
            <a:ext cx="9748904" cy="442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CE5D4DD4-2B65-6B4A-B652-4D442EBDDA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72000" y="528"/>
            <a:ext cx="1905000" cy="2332182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EDB91114-B5DC-2244-8DFF-08569C65D23D}"/>
              </a:ext>
            </a:extLst>
          </p:cNvPr>
          <p:cNvGrpSpPr/>
          <p:nvPr userDrawn="1"/>
        </p:nvGrpSpPr>
        <p:grpSpPr>
          <a:xfrm>
            <a:off x="-3299" y="-10391"/>
            <a:ext cx="726313" cy="610937"/>
            <a:chOff x="-3299" y="-10391"/>
            <a:chExt cx="726313" cy="610937"/>
          </a:xfrm>
        </p:grpSpPr>
        <p:pic>
          <p:nvPicPr>
            <p:cNvPr id="21" name="Image 20" descr="Une image contenant texte, clipart, carte de visite&#10;&#10;Description générée automatiquement">
              <a:extLst>
                <a:ext uri="{FF2B5EF4-FFF2-40B4-BE49-F238E27FC236}">
                  <a16:creationId xmlns:a16="http://schemas.microsoft.com/office/drawing/2014/main" id="{29711634-5B6E-5C49-BB79-E00F6DAC6A4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299" y="-1"/>
              <a:ext cx="726313" cy="600547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EC24225-803E-8441-8246-4E20120810A7}"/>
                </a:ext>
              </a:extLst>
            </p:cNvPr>
            <p:cNvSpPr txBox="1"/>
            <p:nvPr userDrawn="1"/>
          </p:nvSpPr>
          <p:spPr>
            <a:xfrm>
              <a:off x="83753" y="-10391"/>
              <a:ext cx="6392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>
                  <a:solidFill>
                    <a:schemeClr val="bg1"/>
                  </a:solidFill>
                </a:rPr>
                <a:t>01</a:t>
              </a:r>
            </a:p>
          </p:txBody>
        </p:sp>
      </p:grp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A43EF557-9C15-504B-AC4F-F0BE2F537D7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6228000" y="6700160"/>
            <a:ext cx="5040000" cy="180000"/>
          </a:xfrm>
        </p:spPr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85D3671F-C73F-974B-8BAD-CFC9F74B9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0450"/>
          <a:stretch/>
        </p:blipFill>
        <p:spPr>
          <a:xfrm>
            <a:off x="11530716" y="1680934"/>
            <a:ext cx="1248659" cy="180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1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-Violet 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9308" y="1122025"/>
            <a:ext cx="9748904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8" y="614278"/>
            <a:ext cx="9748904" cy="46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051C1A2E-99D1-EC4F-8E99-B76237CD5B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9309" y="2001450"/>
            <a:ext cx="5035732" cy="417690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2pPr>
            <a:lvl3pPr marL="179388" marR="0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 sz="1400" b="1">
                <a:solidFill>
                  <a:schemeClr val="tx2"/>
                </a:solidFill>
              </a:defRPr>
            </a:lvl3pPr>
            <a:lvl4pPr marL="180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  <a:lvl5pPr marL="252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Niveau 1 (Arial italique 18 pt)</a:t>
            </a:r>
            <a:br>
              <a:rPr lang="fr-FR" dirty="0"/>
            </a:br>
            <a:r>
              <a:rPr lang="fr-FR" dirty="0"/>
              <a:t>Chapeau de la slide sur plusieurs lignes</a:t>
            </a:r>
          </a:p>
          <a:p>
            <a:pPr lvl="1"/>
            <a:r>
              <a:rPr lang="fr-FR" dirty="0"/>
              <a:t>Niveau 2 (Arial </a:t>
            </a:r>
            <a:r>
              <a:rPr lang="fr-FR" dirty="0" err="1"/>
              <a:t>regular</a:t>
            </a:r>
            <a:r>
              <a:rPr lang="fr-FR" dirty="0"/>
              <a:t> 14 pt) Texte courant</a:t>
            </a:r>
          </a:p>
          <a:p>
            <a:pPr marL="179388" marR="0" lvl="2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</a:p>
          <a:p>
            <a:pPr marL="180000" marR="0" lvl="3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 [Arial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ronde</a:t>
            </a:r>
          </a:p>
          <a:p>
            <a:pPr marL="252000" marR="0" lvl="4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 [Arial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tiret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9168B6F-A61E-5547-B62D-E8D97E683D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7763" y="1990725"/>
            <a:ext cx="4521200" cy="42068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C4D8674B-626B-0140-85EA-DCB861382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72000" y="528"/>
            <a:ext cx="1905000" cy="2332182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248A67C2-2AE5-9C47-A590-AD2ED6A1C405}"/>
              </a:ext>
            </a:extLst>
          </p:cNvPr>
          <p:cNvGrpSpPr/>
          <p:nvPr userDrawn="1"/>
        </p:nvGrpSpPr>
        <p:grpSpPr>
          <a:xfrm>
            <a:off x="-3299" y="-10391"/>
            <a:ext cx="726313" cy="610937"/>
            <a:chOff x="-3299" y="-10391"/>
            <a:chExt cx="726313" cy="610937"/>
          </a:xfrm>
        </p:grpSpPr>
        <p:pic>
          <p:nvPicPr>
            <p:cNvPr id="21" name="Image 20" descr="Une image contenant texte, clipart, carte de visite&#10;&#10;Description générée automatiquement">
              <a:extLst>
                <a:ext uri="{FF2B5EF4-FFF2-40B4-BE49-F238E27FC236}">
                  <a16:creationId xmlns:a16="http://schemas.microsoft.com/office/drawing/2014/main" id="{0A04952A-A613-A348-8FA8-F1FD121BC00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299" y="-1"/>
              <a:ext cx="726313" cy="600547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E969BB20-FB27-FA4C-8A69-BC616BCE5D42}"/>
                </a:ext>
              </a:extLst>
            </p:cNvPr>
            <p:cNvSpPr txBox="1"/>
            <p:nvPr userDrawn="1"/>
          </p:nvSpPr>
          <p:spPr>
            <a:xfrm>
              <a:off x="83753" y="-10391"/>
              <a:ext cx="6392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>
                  <a:solidFill>
                    <a:schemeClr val="bg1"/>
                  </a:solidFill>
                </a:rPr>
                <a:t>01</a:t>
              </a:r>
            </a:p>
          </p:txBody>
        </p:sp>
      </p:grp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F3822F8A-96C2-AD4E-85D3-FEBA0B01F0E1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6228000" y="6700160"/>
            <a:ext cx="5040000" cy="180000"/>
          </a:xfrm>
        </p:spPr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F9B34153-D4C8-CB45-9936-A6869C1C33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0450"/>
          <a:stretch/>
        </p:blipFill>
        <p:spPr>
          <a:xfrm>
            <a:off x="11530716" y="1680934"/>
            <a:ext cx="1248659" cy="180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25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-Violet 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9308" y="1122025"/>
            <a:ext cx="9748904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8" y="614278"/>
            <a:ext cx="9748904" cy="46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051C1A2E-99D1-EC4F-8E99-B76237CD5B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9309" y="2001450"/>
            <a:ext cx="5035732" cy="417690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2pPr>
            <a:lvl3pPr marL="179388" marR="0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 sz="1400" b="1">
                <a:solidFill>
                  <a:schemeClr val="tx2"/>
                </a:solidFill>
              </a:defRPr>
            </a:lvl3pPr>
            <a:lvl4pPr marL="180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  <a:lvl5pPr marL="252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Niveau 1 (Arial italique 18 pt)</a:t>
            </a:r>
            <a:br>
              <a:rPr lang="fr-FR"/>
            </a:br>
            <a:r>
              <a:rPr lang="fr-FR"/>
              <a:t>Chapeau de la slide sur plusieurs lignes</a:t>
            </a:r>
          </a:p>
          <a:p>
            <a:pPr lvl="1"/>
            <a:r>
              <a:rPr lang="fr-FR"/>
              <a:t>Niveau 2 (Arial </a:t>
            </a:r>
            <a:r>
              <a:rPr lang="fr-FR" err="1"/>
              <a:t>regular</a:t>
            </a:r>
            <a:r>
              <a:rPr lang="fr-FR"/>
              <a:t> 14 pt) Texte courant</a:t>
            </a:r>
          </a:p>
          <a:p>
            <a:pPr marL="179388" marR="0" lvl="2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</a:p>
          <a:p>
            <a:pPr marL="180000" marR="0" lvl="3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 [Arial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ronde</a:t>
            </a:r>
          </a:p>
          <a:p>
            <a:pPr marL="252000" marR="0" lvl="4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 [Arial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tiret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9168B6F-A61E-5547-B62D-E8D97E683D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7763" y="1990725"/>
            <a:ext cx="4521200" cy="42068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C4D8674B-626B-0140-85EA-DCB861382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72000" y="528"/>
            <a:ext cx="1905000" cy="2332182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248A67C2-2AE5-9C47-A590-AD2ED6A1C405}"/>
              </a:ext>
            </a:extLst>
          </p:cNvPr>
          <p:cNvGrpSpPr/>
          <p:nvPr userDrawn="1"/>
        </p:nvGrpSpPr>
        <p:grpSpPr>
          <a:xfrm>
            <a:off x="-3299" y="-10391"/>
            <a:ext cx="726313" cy="610937"/>
            <a:chOff x="-3299" y="-10391"/>
            <a:chExt cx="726313" cy="610937"/>
          </a:xfrm>
        </p:grpSpPr>
        <p:pic>
          <p:nvPicPr>
            <p:cNvPr id="21" name="Image 20" descr="Une image contenant texte, clipart, carte de visite&#10;&#10;Description générée automatiquement">
              <a:extLst>
                <a:ext uri="{FF2B5EF4-FFF2-40B4-BE49-F238E27FC236}">
                  <a16:creationId xmlns:a16="http://schemas.microsoft.com/office/drawing/2014/main" id="{0A04952A-A613-A348-8FA8-F1FD121BC00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299" y="-1"/>
              <a:ext cx="726313" cy="600547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E969BB20-FB27-FA4C-8A69-BC616BCE5D42}"/>
                </a:ext>
              </a:extLst>
            </p:cNvPr>
            <p:cNvSpPr txBox="1"/>
            <p:nvPr userDrawn="1"/>
          </p:nvSpPr>
          <p:spPr>
            <a:xfrm>
              <a:off x="83753" y="-10391"/>
              <a:ext cx="6392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>
                  <a:solidFill>
                    <a:schemeClr val="bg1"/>
                  </a:solidFill>
                </a:rPr>
                <a:t>01</a:t>
              </a:r>
            </a:p>
          </p:txBody>
        </p:sp>
      </p:grp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F3822F8A-96C2-AD4E-85D3-FEBA0B01F0E1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6228000" y="6700160"/>
            <a:ext cx="5040000" cy="180000"/>
          </a:xfrm>
        </p:spPr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F9B34153-D4C8-CB45-9936-A6869C1C33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0450"/>
          <a:stretch/>
        </p:blipFill>
        <p:spPr>
          <a:xfrm>
            <a:off x="11530716" y="1680934"/>
            <a:ext cx="1248659" cy="180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25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-Violet texte +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9308" y="1122025"/>
            <a:ext cx="9748904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8" y="614278"/>
            <a:ext cx="9748904" cy="46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051C1A2E-99D1-EC4F-8E99-B76237CD5B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9309" y="2001450"/>
            <a:ext cx="4077188" cy="417690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2pPr>
            <a:lvl3pPr marL="179388" marR="0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 sz="1400" b="1">
                <a:solidFill>
                  <a:schemeClr val="tx2"/>
                </a:solidFill>
              </a:defRPr>
            </a:lvl3pPr>
            <a:lvl4pPr marL="180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  <a:lvl5pPr marL="252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Niveau 1 (Arial italique 18 pt)</a:t>
            </a:r>
            <a:br>
              <a:rPr lang="fr-FR"/>
            </a:br>
            <a:r>
              <a:rPr lang="fr-FR"/>
              <a:t>Chapeau de la slide sur plusieurs lignes</a:t>
            </a:r>
          </a:p>
          <a:p>
            <a:pPr lvl="1"/>
            <a:r>
              <a:rPr lang="fr-FR"/>
              <a:t>Niveau 2 (Arial </a:t>
            </a:r>
            <a:r>
              <a:rPr lang="fr-FR" err="1"/>
              <a:t>regular</a:t>
            </a:r>
            <a:r>
              <a:rPr lang="fr-FR"/>
              <a:t> 14 pt) Texte courant</a:t>
            </a:r>
          </a:p>
          <a:p>
            <a:pPr marL="179388" marR="0" lvl="2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</a:p>
          <a:p>
            <a:pPr marL="180000" marR="0" lvl="3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 [Arial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ronde</a:t>
            </a:r>
          </a:p>
          <a:p>
            <a:pPr marL="252000" marR="0" lvl="4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 [Arial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tiret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657E1ED-9E18-FB48-9427-6D797C3D95B7}"/>
              </a:ext>
            </a:extLst>
          </p:cNvPr>
          <p:cNvGrpSpPr/>
          <p:nvPr userDrawn="1"/>
        </p:nvGrpSpPr>
        <p:grpSpPr>
          <a:xfrm>
            <a:off x="-3299" y="-10391"/>
            <a:ext cx="726313" cy="610937"/>
            <a:chOff x="-3299" y="-10391"/>
            <a:chExt cx="726313" cy="610937"/>
          </a:xfrm>
        </p:grpSpPr>
        <p:pic>
          <p:nvPicPr>
            <p:cNvPr id="4" name="Image 3" descr="Une image contenant texte, clipart, carte de visite&#10;&#10;Description générée automatiquement">
              <a:extLst>
                <a:ext uri="{FF2B5EF4-FFF2-40B4-BE49-F238E27FC236}">
                  <a16:creationId xmlns:a16="http://schemas.microsoft.com/office/drawing/2014/main" id="{9E69FEDA-DEDE-F242-B6E0-1CBAF17605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299" y="-1"/>
              <a:ext cx="726313" cy="600547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35231899-1B0D-224B-82DF-BE8E63073B43}"/>
                </a:ext>
              </a:extLst>
            </p:cNvPr>
            <p:cNvSpPr txBox="1"/>
            <p:nvPr userDrawn="1"/>
          </p:nvSpPr>
          <p:spPr>
            <a:xfrm>
              <a:off x="83753" y="-10391"/>
              <a:ext cx="6392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>
                  <a:solidFill>
                    <a:schemeClr val="bg1"/>
                  </a:solidFill>
                </a:rPr>
                <a:t>01</a:t>
              </a:r>
            </a:p>
          </p:txBody>
        </p:sp>
      </p:grpSp>
      <p:sp>
        <p:nvSpPr>
          <p:cNvPr id="5" name="Espace réservé du tableau 4">
            <a:extLst>
              <a:ext uri="{FF2B5EF4-FFF2-40B4-BE49-F238E27FC236}">
                <a16:creationId xmlns:a16="http://schemas.microsoft.com/office/drawing/2014/main" id="{1DE09959-27E0-844B-9B4E-119570860F65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423338" y="2001450"/>
            <a:ext cx="5325625" cy="41771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C2083579-CC78-1546-8174-3507B08FE7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72000" y="528"/>
            <a:ext cx="1905000" cy="2332182"/>
          </a:xfrm>
          <a:prstGeom prst="rect">
            <a:avLst/>
          </a:prstGeom>
        </p:spPr>
      </p:pic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E2ED767D-88D8-9444-9ABC-7382980CD63D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6228000" y="6700160"/>
            <a:ext cx="5040000" cy="180000"/>
          </a:xfrm>
        </p:spPr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F3F1153C-DB38-7947-96C5-E5D24AC56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0450"/>
          <a:stretch/>
        </p:blipFill>
        <p:spPr>
          <a:xfrm>
            <a:off x="11530716" y="1680934"/>
            <a:ext cx="1248659" cy="180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54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-Orang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9308" y="1122025"/>
            <a:ext cx="9748904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8" y="614278"/>
            <a:ext cx="9748904" cy="46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051C1A2E-99D1-EC4F-8E99-B76237CD5B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9308" y="2001450"/>
            <a:ext cx="10698187" cy="417690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2pPr>
            <a:lvl3pPr marL="179388" marR="0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 sz="1400" b="1">
                <a:solidFill>
                  <a:schemeClr val="tx2"/>
                </a:solidFill>
              </a:defRPr>
            </a:lvl3pPr>
            <a:lvl4pPr marL="180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  <a:lvl5pPr marL="252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Niveau 1 (Arial italique 18 pt)</a:t>
            </a:r>
            <a:br>
              <a:rPr lang="fr-FR"/>
            </a:br>
            <a:r>
              <a:rPr lang="fr-FR"/>
              <a:t>Chapeau de la slide sur plusieurs lignes</a:t>
            </a:r>
          </a:p>
          <a:p>
            <a:pPr lvl="1"/>
            <a:r>
              <a:rPr lang="fr-FR"/>
              <a:t>Niveau 2 (Arial </a:t>
            </a:r>
            <a:r>
              <a:rPr lang="fr-FR" err="1"/>
              <a:t>regular</a:t>
            </a:r>
            <a:r>
              <a:rPr lang="fr-FR"/>
              <a:t> 14 pt) Texte courant</a:t>
            </a:r>
          </a:p>
          <a:p>
            <a:pPr marL="179388" marR="0" lvl="2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</a:p>
          <a:p>
            <a:pPr marL="180000" marR="0" lvl="3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 [Arial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ronde</a:t>
            </a:r>
          </a:p>
          <a:p>
            <a:pPr marL="252000" marR="0" lvl="4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 [Arial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tiret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23626547-281F-2A4F-98BC-4431EEF4E4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72000" y="0"/>
            <a:ext cx="1905000" cy="233218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57A926E-57FE-CE4F-AC28-365979A180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393"/>
            <a:ext cx="726312" cy="62157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EC0E0BC-D0BA-7C4B-98D0-5F4EF52F5CFF}"/>
              </a:ext>
            </a:extLst>
          </p:cNvPr>
          <p:cNvSpPr txBox="1"/>
          <p:nvPr userDrawn="1"/>
        </p:nvSpPr>
        <p:spPr>
          <a:xfrm>
            <a:off x="83753" y="-10391"/>
            <a:ext cx="86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5B69C7F3-A843-7C41-8E67-8EEF179F9B0C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998538" y="119063"/>
            <a:ext cx="1784350" cy="3079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39F35"/>
                </a:solidFill>
              </a:defRPr>
            </a:lvl1pPr>
          </a:lstStyle>
          <a:p>
            <a:pPr lvl="0"/>
            <a:r>
              <a:rPr lang="fr-FR"/>
              <a:t>Rubrique</a:t>
            </a:r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AB5371F1-4FF4-9E49-95F7-499BF9EBED98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6228000" y="6700160"/>
            <a:ext cx="5040000" cy="180000"/>
          </a:xfrm>
        </p:spPr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0EAA7721-82B4-AE4B-A454-F573EDE0A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0450"/>
          <a:stretch/>
        </p:blipFill>
        <p:spPr>
          <a:xfrm>
            <a:off x="11530716" y="1680934"/>
            <a:ext cx="1248659" cy="180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44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-texte orange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9308" y="1122025"/>
            <a:ext cx="9748904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8" y="614278"/>
            <a:ext cx="9748904" cy="46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051C1A2E-99D1-EC4F-8E99-B76237CD5B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9309" y="2001450"/>
            <a:ext cx="3060000" cy="417690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2pPr>
            <a:lvl3pPr marL="179388" marR="0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 sz="1400" b="1">
                <a:solidFill>
                  <a:schemeClr val="tx2"/>
                </a:solidFill>
              </a:defRPr>
            </a:lvl3pPr>
            <a:lvl4pPr marL="180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  <a:lvl5pPr marL="252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Niveau 1 (Arial italique 18 pt)</a:t>
            </a:r>
            <a:br>
              <a:rPr lang="fr-FR"/>
            </a:br>
            <a:r>
              <a:rPr lang="fr-FR"/>
              <a:t>Chapeau de la slide sur plusieurs lignes</a:t>
            </a:r>
          </a:p>
          <a:p>
            <a:pPr lvl="1"/>
            <a:r>
              <a:rPr lang="fr-FR"/>
              <a:t>Niveau 2 (Arial </a:t>
            </a:r>
            <a:r>
              <a:rPr lang="fr-FR" err="1"/>
              <a:t>regular</a:t>
            </a:r>
            <a:r>
              <a:rPr lang="fr-FR"/>
              <a:t> 14 pt) Texte courant</a:t>
            </a:r>
          </a:p>
          <a:p>
            <a:pPr marL="179388" marR="0" lvl="2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</a:p>
          <a:p>
            <a:pPr marL="180000" marR="0" lvl="3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 [Arial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ronde</a:t>
            </a:r>
          </a:p>
          <a:p>
            <a:pPr marL="252000" marR="0" lvl="4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 [Arial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tiret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B56CEF4B-A729-6C45-B080-B2A0E614AB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3760" y="2001450"/>
            <a:ext cx="3060000" cy="417690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2pPr>
            <a:lvl3pPr marL="179388" marR="0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 sz="1400" b="1">
                <a:solidFill>
                  <a:schemeClr val="tx2"/>
                </a:solidFill>
              </a:defRPr>
            </a:lvl3pPr>
            <a:lvl4pPr marL="180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  <a:lvl5pPr marL="252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Niveau 1 (Arial italique 18 pt)</a:t>
            </a:r>
            <a:br>
              <a:rPr lang="fr-FR"/>
            </a:br>
            <a:r>
              <a:rPr lang="fr-FR"/>
              <a:t>Chapeau de la slide sur plusieurs lignes</a:t>
            </a:r>
          </a:p>
          <a:p>
            <a:pPr lvl="1"/>
            <a:r>
              <a:rPr lang="fr-FR"/>
              <a:t>Niveau 2 (Arial </a:t>
            </a:r>
            <a:r>
              <a:rPr lang="fr-FR" err="1"/>
              <a:t>regular</a:t>
            </a:r>
            <a:r>
              <a:rPr lang="fr-FR"/>
              <a:t> 14 pt) Texte courant</a:t>
            </a:r>
          </a:p>
          <a:p>
            <a:pPr marL="179388" marR="0" lvl="2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</a:p>
          <a:p>
            <a:pPr marL="180000" marR="0" lvl="3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 [Arial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ronde</a:t>
            </a:r>
          </a:p>
          <a:p>
            <a:pPr marL="252000" marR="0" lvl="4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 [Arial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tiret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64199199-3853-A24B-83E8-B9BD4C70A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82947" y="2001450"/>
            <a:ext cx="3060000" cy="417690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2pPr>
            <a:lvl3pPr marL="179388" marR="0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 sz="1400" b="1">
                <a:solidFill>
                  <a:schemeClr val="tx2"/>
                </a:solidFill>
              </a:defRPr>
            </a:lvl3pPr>
            <a:lvl4pPr marL="180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  <a:lvl5pPr marL="252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Niveau 1 (Arial italique 18 pt)</a:t>
            </a:r>
            <a:br>
              <a:rPr lang="fr-FR"/>
            </a:br>
            <a:r>
              <a:rPr lang="fr-FR"/>
              <a:t>Chapeau de la slide sur plusieurs lignes</a:t>
            </a:r>
          </a:p>
          <a:p>
            <a:pPr lvl="1"/>
            <a:r>
              <a:rPr lang="fr-FR"/>
              <a:t>Niveau 2 (Arial </a:t>
            </a:r>
            <a:r>
              <a:rPr lang="fr-FR" err="1"/>
              <a:t>regular</a:t>
            </a:r>
            <a:r>
              <a:rPr lang="fr-FR"/>
              <a:t> 14 pt) Texte courant</a:t>
            </a:r>
          </a:p>
          <a:p>
            <a:pPr marL="179388" marR="0" lvl="2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</a:p>
          <a:p>
            <a:pPr marL="180000" marR="0" lvl="3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 [Arial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ronde</a:t>
            </a:r>
          </a:p>
          <a:p>
            <a:pPr marL="252000" marR="0" lvl="4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 [Arial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tiret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E963838-BAED-C046-B22C-FFE119BEF7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393"/>
            <a:ext cx="726312" cy="621573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7AAD327-E329-8940-87BB-488B7CAEDC9E}"/>
              </a:ext>
            </a:extLst>
          </p:cNvPr>
          <p:cNvSpPr txBox="1"/>
          <p:nvPr userDrawn="1"/>
        </p:nvSpPr>
        <p:spPr>
          <a:xfrm>
            <a:off x="83753" y="-10391"/>
            <a:ext cx="86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60192810-EC74-B144-A13E-83E42F25EB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74375" y="0"/>
            <a:ext cx="1905000" cy="2332182"/>
          </a:xfrm>
          <a:prstGeom prst="rect">
            <a:avLst/>
          </a:prstGeom>
        </p:spPr>
      </p:pic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13B22E9B-4285-074C-8984-B6C4B9B71DB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6228000" y="6700160"/>
            <a:ext cx="5040000" cy="180000"/>
          </a:xfrm>
        </p:spPr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id="{A871BDBC-B4DA-3846-92AA-51AC10A707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0450"/>
          <a:stretch/>
        </p:blipFill>
        <p:spPr>
          <a:xfrm>
            <a:off x="11530716" y="1680934"/>
            <a:ext cx="1248659" cy="180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99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-Oran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BB2621D-0FE6-894E-9AE1-4589384D36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393"/>
            <a:ext cx="726312" cy="6215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9308" y="1122025"/>
            <a:ext cx="9748904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8" y="614278"/>
            <a:ext cx="9748904" cy="46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23626547-281F-2A4F-98BC-4431EEF4E4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72000" y="0"/>
            <a:ext cx="1905000" cy="233218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9F70361-1127-C945-ABF6-2C1B72829B9C}"/>
              </a:ext>
            </a:extLst>
          </p:cNvPr>
          <p:cNvSpPr txBox="1"/>
          <p:nvPr userDrawn="1"/>
        </p:nvSpPr>
        <p:spPr>
          <a:xfrm>
            <a:off x="83753" y="-10391"/>
            <a:ext cx="86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0DF14732-EA27-DA4F-8565-79CF93330646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998538" y="1954213"/>
            <a:ext cx="10701337" cy="40513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9B32E54-6365-EC4D-9A91-FE2D5F296F2C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98538" y="119063"/>
            <a:ext cx="1784350" cy="30797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rgbClr val="F39F35"/>
                </a:solidFill>
              </a:defRPr>
            </a:lvl1pPr>
          </a:lstStyle>
          <a:p>
            <a:pPr lvl="0"/>
            <a:r>
              <a:rPr lang="fr-FR"/>
              <a:t>Rubrique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F59D78ED-1D23-714F-A06C-4D124FE0A05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6228000" y="6700160"/>
            <a:ext cx="5040000" cy="180000"/>
          </a:xfrm>
        </p:spPr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36DED268-42B9-544C-BE2C-A0AD6AACEE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0450"/>
          <a:stretch/>
        </p:blipFill>
        <p:spPr>
          <a:xfrm>
            <a:off x="11530716" y="1680934"/>
            <a:ext cx="1248659" cy="180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49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7" userDrawn="1">
          <p15:clr>
            <a:srgbClr val="FBAE40"/>
          </p15:clr>
        </p15:guide>
        <p15:guide id="2" pos="4025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-tableau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9308" y="1122025"/>
            <a:ext cx="9748904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8" y="614278"/>
            <a:ext cx="9748904" cy="46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0" name="Espace réservé du tableau 5">
            <a:extLst>
              <a:ext uri="{FF2B5EF4-FFF2-40B4-BE49-F238E27FC236}">
                <a16:creationId xmlns:a16="http://schemas.microsoft.com/office/drawing/2014/main" id="{374A916E-3A38-E846-8F36-938871EC3362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99308" y="1706399"/>
            <a:ext cx="9748904" cy="442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280F0A2-D2D6-714F-BA54-17ACE4D3E7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393"/>
            <a:ext cx="726312" cy="62157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C0E69C0A-9F2F-CB45-A203-70141BF75E50}"/>
              </a:ext>
            </a:extLst>
          </p:cNvPr>
          <p:cNvSpPr txBox="1"/>
          <p:nvPr userDrawn="1"/>
        </p:nvSpPr>
        <p:spPr>
          <a:xfrm>
            <a:off x="83753" y="-10391"/>
            <a:ext cx="86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19" name="Graphique 18">
            <a:extLst>
              <a:ext uri="{FF2B5EF4-FFF2-40B4-BE49-F238E27FC236}">
                <a16:creationId xmlns:a16="http://schemas.microsoft.com/office/drawing/2014/main" id="{67B40AFC-F7B8-9942-9C9A-094B9C3310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72000" y="0"/>
            <a:ext cx="1905000" cy="2332182"/>
          </a:xfrm>
          <a:prstGeom prst="rect">
            <a:avLst/>
          </a:prstGeom>
        </p:spPr>
      </p:pic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3C670ED0-9ED0-5B47-9BBF-8302FA2E6C91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6228000" y="6700160"/>
            <a:ext cx="5040000" cy="180000"/>
          </a:xfrm>
        </p:spPr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9DC98971-E044-D144-8EE8-90283938C0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0450"/>
          <a:stretch/>
        </p:blipFill>
        <p:spPr>
          <a:xfrm>
            <a:off x="11530716" y="1680934"/>
            <a:ext cx="1248659" cy="180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73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5-texte orange 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9308" y="1122025"/>
            <a:ext cx="9748904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8" y="614278"/>
            <a:ext cx="9748904" cy="46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051C1A2E-99D1-EC4F-8E99-B76237CD5B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9309" y="2001450"/>
            <a:ext cx="2160000" cy="417690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2pPr>
            <a:lvl3pPr marL="179388" marR="0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Tx/>
              <a:buNone/>
              <a:tabLst>
                <a:tab pos="179388" algn="l"/>
              </a:tabLst>
              <a:defRPr sz="1400" b="1">
                <a:solidFill>
                  <a:schemeClr val="tx2"/>
                </a:solidFill>
              </a:defRPr>
            </a:lvl3pPr>
            <a:lvl4pPr marL="180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1400">
                <a:solidFill>
                  <a:schemeClr val="tx2"/>
                </a:solidFill>
              </a:defRPr>
            </a:lvl4pPr>
            <a:lvl5pPr marL="252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2"/>
                </a:solidFill>
              </a:defRPr>
            </a:lvl5pPr>
          </a:lstStyle>
          <a:p>
            <a:pPr marL="179388" marR="0" lvl="2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8274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B56CEF4B-A729-6C45-B080-B2A0E614AB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28943" y="2001450"/>
            <a:ext cx="2160000" cy="417690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2pPr>
            <a:lvl3pPr marL="179388" marR="0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 sz="1400" b="1">
                <a:solidFill>
                  <a:schemeClr val="tx2"/>
                </a:solidFill>
              </a:defRPr>
            </a:lvl3pPr>
            <a:lvl4pPr marL="180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  <a:lvl5pPr marL="252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1400">
                <a:solidFill>
                  <a:schemeClr val="tx2"/>
                </a:solidFill>
              </a:defRPr>
            </a:lvl5pPr>
          </a:lstStyle>
          <a:p>
            <a:pPr marL="179388" marR="0" lvl="2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8274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64199199-3853-A24B-83E8-B9BD4C70A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58577" y="2001450"/>
            <a:ext cx="2160000" cy="417690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2pPr>
            <a:lvl3pPr marL="179388" marR="0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 sz="1400" b="1">
                <a:solidFill>
                  <a:schemeClr val="tx2"/>
                </a:solidFill>
              </a:defRPr>
            </a:lvl3pPr>
            <a:lvl4pPr marL="180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  <a:lvl5pPr marL="252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1400">
                <a:solidFill>
                  <a:schemeClr val="tx2"/>
                </a:solidFill>
              </a:defRPr>
            </a:lvl5pPr>
          </a:lstStyle>
          <a:p>
            <a:pPr marL="179388" marR="0" lvl="2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8274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368B805A-6475-D346-9D55-7E05070A32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88212" y="2001450"/>
            <a:ext cx="2160000" cy="417690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2pPr>
            <a:lvl3pPr marL="179388" marR="0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Tx/>
              <a:buNone/>
              <a:tabLst>
                <a:tab pos="179388" algn="l"/>
              </a:tabLst>
              <a:defRPr sz="1400" b="1">
                <a:solidFill>
                  <a:schemeClr val="tx2"/>
                </a:solidFill>
              </a:defRPr>
            </a:lvl3pPr>
            <a:lvl4pPr marL="180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1400">
                <a:solidFill>
                  <a:schemeClr val="tx2"/>
                </a:solidFill>
              </a:defRPr>
            </a:lvl4pPr>
            <a:lvl5pPr marL="252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2"/>
                </a:solidFill>
              </a:defRPr>
            </a:lvl5pPr>
          </a:lstStyle>
          <a:p>
            <a:pPr marL="179388" marR="0" lvl="2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8274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83A9B7F7-0446-3C40-825F-C2B0D7CBE8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393"/>
            <a:ext cx="726312" cy="62157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4615670-533D-5840-9274-7BD84550F463}"/>
              </a:ext>
            </a:extLst>
          </p:cNvPr>
          <p:cNvSpPr txBox="1"/>
          <p:nvPr userDrawn="1"/>
        </p:nvSpPr>
        <p:spPr>
          <a:xfrm>
            <a:off x="83753" y="-10391"/>
            <a:ext cx="86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2393A972-DB25-F54D-8108-C2D8D46847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72000" y="0"/>
            <a:ext cx="1905000" cy="2332182"/>
          </a:xfrm>
          <a:prstGeom prst="rect">
            <a:avLst/>
          </a:prstGeom>
        </p:spPr>
      </p:pic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CD75005-667A-E843-9B57-14A36F2BCD48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6228000" y="6700160"/>
            <a:ext cx="5040000" cy="180000"/>
          </a:xfrm>
        </p:spPr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id="{34F83312-4B75-844B-8563-2B21B0821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0450"/>
          <a:stretch/>
        </p:blipFill>
        <p:spPr>
          <a:xfrm>
            <a:off x="11530716" y="1680934"/>
            <a:ext cx="1248659" cy="180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43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-Ros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9308" y="1122025"/>
            <a:ext cx="9748904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8" y="614278"/>
            <a:ext cx="9748904" cy="46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051C1A2E-99D1-EC4F-8E99-B76237CD5B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9308" y="2001450"/>
            <a:ext cx="10698187" cy="417690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2pPr>
            <a:lvl3pPr marL="179388" marR="0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 sz="1400" b="1">
                <a:solidFill>
                  <a:schemeClr val="tx2"/>
                </a:solidFill>
              </a:defRPr>
            </a:lvl3pPr>
            <a:lvl4pPr marL="180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  <a:lvl5pPr marL="252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Niveau 1 (Arial italique 18 pt)</a:t>
            </a:r>
            <a:br>
              <a:rPr lang="fr-FR"/>
            </a:br>
            <a:r>
              <a:rPr lang="fr-FR"/>
              <a:t>Chapeau de la slide sur plusieurs lignes</a:t>
            </a:r>
          </a:p>
          <a:p>
            <a:pPr lvl="1"/>
            <a:r>
              <a:rPr lang="fr-FR"/>
              <a:t>Niveau 2 (Arial </a:t>
            </a:r>
            <a:r>
              <a:rPr lang="fr-FR" err="1"/>
              <a:t>regular</a:t>
            </a:r>
            <a:r>
              <a:rPr lang="fr-FR"/>
              <a:t> 14 pt) Texte courant</a:t>
            </a:r>
          </a:p>
          <a:p>
            <a:pPr marL="179388" marR="0" lvl="2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</a:p>
          <a:p>
            <a:pPr marL="180000" marR="0" lvl="3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 [Arial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ronde</a:t>
            </a:r>
          </a:p>
          <a:p>
            <a:pPr marL="252000" marR="0" lvl="4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 [Arial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tiret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D5ABB202-88F0-434B-ABD1-966F9730E4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8538" y="119063"/>
            <a:ext cx="1784350" cy="30797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Rubrique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74C62111-D5BB-174E-B904-8FF89C96D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72000" y="0"/>
            <a:ext cx="1905000" cy="2332182"/>
          </a:xfrm>
          <a:prstGeom prst="rect">
            <a:avLst/>
          </a:prstGeom>
        </p:spPr>
      </p:pic>
      <p:pic>
        <p:nvPicPr>
          <p:cNvPr id="22" name="Image 21" descr="Une image contenant texte, carte de visite, clipart&#10;&#10;Description générée automatiquement">
            <a:extLst>
              <a:ext uri="{FF2B5EF4-FFF2-40B4-BE49-F238E27FC236}">
                <a16:creationId xmlns:a16="http://schemas.microsoft.com/office/drawing/2014/main" id="{890C0AB1-0716-024B-914D-C99652FCE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391"/>
            <a:ext cx="724574" cy="61551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F09387A7-FC9A-CC41-BD95-EE20CCB35396}"/>
              </a:ext>
            </a:extLst>
          </p:cNvPr>
          <p:cNvSpPr txBox="1"/>
          <p:nvPr userDrawn="1"/>
        </p:nvSpPr>
        <p:spPr>
          <a:xfrm>
            <a:off x="83753" y="-10391"/>
            <a:ext cx="86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44D9A474-3D23-F54D-992A-FA412028B0DA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6228000" y="6700160"/>
            <a:ext cx="5040000" cy="180000"/>
          </a:xfrm>
        </p:spPr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EEBE24F5-2053-9E46-B7AB-7ADFC901B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0450"/>
          <a:stretch/>
        </p:blipFill>
        <p:spPr>
          <a:xfrm>
            <a:off x="11530716" y="1680934"/>
            <a:ext cx="1248659" cy="180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98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-Ros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9308" y="1122025"/>
            <a:ext cx="9748904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8" y="614278"/>
            <a:ext cx="9748904" cy="46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0DF14732-EA27-DA4F-8565-79CF93330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8538" y="1954213"/>
            <a:ext cx="10701337" cy="40513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9B32E54-6365-EC4D-9A91-FE2D5F296F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8538" y="119063"/>
            <a:ext cx="1784350" cy="30797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Rubrique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ED1EEBC9-FCC0-D84E-A49C-C3C6C55EFF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72000" y="0"/>
            <a:ext cx="1905000" cy="2332182"/>
          </a:xfrm>
          <a:prstGeom prst="rect">
            <a:avLst/>
          </a:prstGeom>
        </p:spPr>
      </p:pic>
      <p:pic>
        <p:nvPicPr>
          <p:cNvPr id="20" name="Image 19" descr="Une image contenant texte, carte de visite, clipart&#10;&#10;Description générée automatiquement">
            <a:extLst>
              <a:ext uri="{FF2B5EF4-FFF2-40B4-BE49-F238E27FC236}">
                <a16:creationId xmlns:a16="http://schemas.microsoft.com/office/drawing/2014/main" id="{50E117D4-3404-DE41-A484-81A4E9A00F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391"/>
            <a:ext cx="724574" cy="615516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F8A84371-F75B-1542-856D-B5EEBEA8A66C}"/>
              </a:ext>
            </a:extLst>
          </p:cNvPr>
          <p:cNvSpPr txBox="1"/>
          <p:nvPr userDrawn="1"/>
        </p:nvSpPr>
        <p:spPr>
          <a:xfrm>
            <a:off x="83753" y="-10391"/>
            <a:ext cx="86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3C2628EA-1DB6-E241-A2EA-D4223F477AED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6228000" y="6700160"/>
            <a:ext cx="5040000" cy="180000"/>
          </a:xfrm>
        </p:spPr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908FF019-A6CD-3C4D-8D37-458DEA891C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0450"/>
          <a:stretch/>
        </p:blipFill>
        <p:spPr>
          <a:xfrm>
            <a:off x="11530716" y="1680934"/>
            <a:ext cx="1248659" cy="180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15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7" userDrawn="1">
          <p15:clr>
            <a:srgbClr val="FBAE40"/>
          </p15:clr>
        </p15:guide>
        <p15:guide id="2" pos="4025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3-tableau 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rte de visite, clipart&#10;&#10;Description générée automatiquement">
            <a:extLst>
              <a:ext uri="{FF2B5EF4-FFF2-40B4-BE49-F238E27FC236}">
                <a16:creationId xmlns:a16="http://schemas.microsoft.com/office/drawing/2014/main" id="{A7DBD900-8B64-DA40-BBF3-041FB5326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391"/>
            <a:ext cx="724574" cy="61551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9308" y="1122025"/>
            <a:ext cx="9748904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8" y="614278"/>
            <a:ext cx="9748904" cy="46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0" name="Espace réservé du tableau 5">
            <a:extLst>
              <a:ext uri="{FF2B5EF4-FFF2-40B4-BE49-F238E27FC236}">
                <a16:creationId xmlns:a16="http://schemas.microsoft.com/office/drawing/2014/main" id="{374A916E-3A38-E846-8F36-938871EC3362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99308" y="1706399"/>
            <a:ext cx="9748904" cy="442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0E69C0A-9F2F-CB45-A203-70141BF75E50}"/>
              </a:ext>
            </a:extLst>
          </p:cNvPr>
          <p:cNvSpPr txBox="1"/>
          <p:nvPr userDrawn="1"/>
        </p:nvSpPr>
        <p:spPr>
          <a:xfrm>
            <a:off x="83753" y="-10391"/>
            <a:ext cx="86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21" name="Graphique 20">
            <a:extLst>
              <a:ext uri="{FF2B5EF4-FFF2-40B4-BE49-F238E27FC236}">
                <a16:creationId xmlns:a16="http://schemas.microsoft.com/office/drawing/2014/main" id="{E0B83772-D59D-E143-9D73-516C12068C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72000" y="0"/>
            <a:ext cx="1905000" cy="2332182"/>
          </a:xfrm>
          <a:prstGeom prst="rect">
            <a:avLst/>
          </a:prstGeom>
        </p:spPr>
      </p:pic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AFFB857E-664E-8C42-B2A4-EFC7E620D590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6228000" y="6700160"/>
            <a:ext cx="5040000" cy="180000"/>
          </a:xfrm>
        </p:spPr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466CDFE6-DA95-0D4A-905D-C8F3129335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0450"/>
          <a:stretch/>
        </p:blipFill>
        <p:spPr>
          <a:xfrm>
            <a:off x="11530716" y="1680934"/>
            <a:ext cx="1248659" cy="180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58B2C3AF-3485-9C43-ADD7-63D1C29A146E}"/>
              </a:ext>
            </a:extLst>
          </p:cNvPr>
          <p:cNvGrpSpPr/>
          <p:nvPr userDrawn="1"/>
        </p:nvGrpSpPr>
        <p:grpSpPr>
          <a:xfrm>
            <a:off x="0" y="3947"/>
            <a:ext cx="12801586" cy="7195365"/>
            <a:chOff x="0" y="3947"/>
            <a:chExt cx="12801586" cy="7195365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FFD09141-D506-324C-9164-B61FAA3DF8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345" y="486837"/>
              <a:ext cx="4078980" cy="829103"/>
            </a:xfrm>
            <a:prstGeom prst="rect">
              <a:avLst/>
            </a:prstGeom>
          </p:spPr>
        </p:pic>
        <p:pic>
          <p:nvPicPr>
            <p:cNvPr id="10" name="Graphique 9">
              <a:extLst>
                <a:ext uri="{FF2B5EF4-FFF2-40B4-BE49-F238E27FC236}">
                  <a16:creationId xmlns:a16="http://schemas.microsoft.com/office/drawing/2014/main" id="{16E4B4F3-3F84-EB45-A776-A03B1E3458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3884615"/>
              <a:ext cx="6987096" cy="3314697"/>
            </a:xfrm>
            <a:prstGeom prst="rect">
              <a:avLst/>
            </a:prstGeom>
          </p:spPr>
        </p:pic>
        <p:pic>
          <p:nvPicPr>
            <p:cNvPr id="11" name="Graphique 10">
              <a:extLst>
                <a:ext uri="{FF2B5EF4-FFF2-40B4-BE49-F238E27FC236}">
                  <a16:creationId xmlns:a16="http://schemas.microsoft.com/office/drawing/2014/main" id="{1B2F3C1F-FAD0-6547-A0F4-2C57FD4D70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65068" y="3947"/>
              <a:ext cx="2636518" cy="4613908"/>
            </a:xfrm>
            <a:prstGeom prst="rect">
              <a:avLst/>
            </a:prstGeom>
          </p:spPr>
        </p:pic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A916DEC5-B3D5-8A46-B81D-CEC77A7E0C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69325" y="120088"/>
              <a:ext cx="6176606" cy="6957556"/>
            </a:xfrm>
            <a:prstGeom prst="rect">
              <a:avLst/>
            </a:prstGeom>
          </p:spPr>
        </p:pic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9528F422-E21D-2F47-9622-A393BC41A4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6283" y="2833900"/>
            <a:ext cx="4938785" cy="126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présentation sur plusieurs lignes</a:t>
            </a:r>
            <a:endParaRPr lang="en-US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F19BE4E-4C9D-334D-BAF1-A2A4C8B1C3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6284" y="4242999"/>
            <a:ext cx="4938785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79237" indent="0" algn="ctr">
              <a:buNone/>
              <a:defRPr sz="2096"/>
            </a:lvl2pPr>
            <a:lvl3pPr marL="958474" indent="0" algn="ctr">
              <a:buNone/>
              <a:defRPr sz="1887"/>
            </a:lvl3pPr>
            <a:lvl4pPr marL="1437711" indent="0" algn="ctr">
              <a:buNone/>
              <a:defRPr sz="1677"/>
            </a:lvl4pPr>
            <a:lvl5pPr marL="1916948" indent="0" algn="ctr">
              <a:buNone/>
              <a:defRPr sz="1677"/>
            </a:lvl5pPr>
            <a:lvl6pPr marL="2396185" indent="0" algn="ctr">
              <a:buNone/>
              <a:defRPr sz="1677"/>
            </a:lvl6pPr>
            <a:lvl7pPr marL="2875422" indent="0" algn="ctr">
              <a:buNone/>
              <a:defRPr sz="1677"/>
            </a:lvl7pPr>
            <a:lvl8pPr marL="3354659" indent="0" algn="ctr">
              <a:buNone/>
              <a:defRPr sz="1677"/>
            </a:lvl8pPr>
            <a:lvl9pPr marL="3833896" indent="0" algn="ctr">
              <a:buNone/>
              <a:defRPr sz="1677"/>
            </a:lvl9pPr>
          </a:lstStyle>
          <a:p>
            <a:r>
              <a:rPr lang="fr-FR"/>
              <a:t>Sous-titre de la présentation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015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-Ros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9308" y="1122025"/>
            <a:ext cx="9748904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8" y="614278"/>
            <a:ext cx="9748904" cy="46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051C1A2E-99D1-EC4F-8E99-B76237CD5B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9308" y="2001450"/>
            <a:ext cx="10698187" cy="417690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2pPr>
            <a:lvl3pPr marL="179388" marR="0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 sz="1400" b="1">
                <a:solidFill>
                  <a:schemeClr val="tx2"/>
                </a:solidFill>
              </a:defRPr>
            </a:lvl3pPr>
            <a:lvl4pPr marL="180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  <a:lvl5pPr marL="252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Niveau 1 (Arial italique 18 pt)</a:t>
            </a:r>
            <a:br>
              <a:rPr lang="fr-FR"/>
            </a:br>
            <a:r>
              <a:rPr lang="fr-FR"/>
              <a:t>Chapeau de la slide sur plusieurs lignes</a:t>
            </a:r>
          </a:p>
          <a:p>
            <a:pPr lvl="1"/>
            <a:r>
              <a:rPr lang="fr-FR"/>
              <a:t>Niveau 2 (Arial </a:t>
            </a:r>
            <a:r>
              <a:rPr lang="fr-FR" err="1"/>
              <a:t>regular</a:t>
            </a:r>
            <a:r>
              <a:rPr lang="fr-FR"/>
              <a:t> 14 pt) Texte courant</a:t>
            </a:r>
          </a:p>
          <a:p>
            <a:pPr marL="179388" marR="0" lvl="2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</a:p>
          <a:p>
            <a:pPr marL="180000" marR="0" lvl="3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 [Arial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ronde</a:t>
            </a:r>
          </a:p>
          <a:p>
            <a:pPr marL="252000" marR="0" lvl="4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 [Arial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tiret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2E057960-629F-7F46-B811-1BBD123BE1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72000" y="0"/>
            <a:ext cx="1905000" cy="2332182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C4496E13-B01E-3A4F-8A50-19C2F0FDB5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0450"/>
          <a:stretch/>
        </p:blipFill>
        <p:spPr>
          <a:xfrm>
            <a:off x="11530716" y="1680934"/>
            <a:ext cx="1248659" cy="180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54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9307" y="1122025"/>
            <a:ext cx="10696575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7" y="614278"/>
            <a:ext cx="10696575" cy="46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79A70690-274A-A04F-ABD3-CFBA2078C2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9308" y="2001450"/>
            <a:ext cx="10698187" cy="417690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2pPr>
            <a:lvl3pPr marL="179388" marR="0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 sz="1400" b="1">
                <a:solidFill>
                  <a:schemeClr val="tx2"/>
                </a:solidFill>
              </a:defRPr>
            </a:lvl3pPr>
            <a:lvl4pPr marL="180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  <a:lvl5pPr marL="252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Niveau 1 (Arial italique 18 pt)</a:t>
            </a:r>
            <a:br>
              <a:rPr lang="fr-FR"/>
            </a:br>
            <a:r>
              <a:rPr lang="fr-FR"/>
              <a:t>Chapeau de la slide sur plusieurs lignes</a:t>
            </a:r>
          </a:p>
          <a:p>
            <a:pPr lvl="1"/>
            <a:r>
              <a:rPr lang="fr-FR"/>
              <a:t>Niveau 2 (Arial </a:t>
            </a:r>
            <a:r>
              <a:rPr lang="fr-FR" err="1"/>
              <a:t>regular</a:t>
            </a:r>
            <a:r>
              <a:rPr lang="fr-FR"/>
              <a:t> 14 pt) Texte courant</a:t>
            </a:r>
          </a:p>
          <a:p>
            <a:pPr marL="179388" marR="0" lvl="2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</a:p>
          <a:p>
            <a:pPr marL="180000" marR="0" lvl="3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 [Arial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ronde</a:t>
            </a:r>
          </a:p>
          <a:p>
            <a:pPr marL="252000" marR="0" lvl="4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 [Arial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tiret</a:t>
            </a:r>
          </a:p>
        </p:txBody>
      </p:sp>
    </p:spTree>
    <p:extLst>
      <p:ext uri="{BB962C8B-B14F-4D97-AF65-F5344CB8AC3E}">
        <p14:creationId xmlns:p14="http://schemas.microsoft.com/office/powerpoint/2010/main" val="1038647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rase en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307" y="1122025"/>
            <a:ext cx="10696575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/>
              <a:t>Sous-titre de la slide (Arial </a:t>
            </a:r>
            <a:r>
              <a:rPr lang="fr-FR" err="1"/>
              <a:t>bold</a:t>
            </a:r>
            <a:r>
              <a:rPr lang="fr-FR"/>
              <a:t> 18 pt)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307" y="614278"/>
            <a:ext cx="10696575" cy="46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slide (Arial </a:t>
            </a:r>
            <a:r>
              <a:rPr lang="fr-FR" err="1"/>
              <a:t>bold</a:t>
            </a:r>
            <a:r>
              <a:rPr lang="fr-FR"/>
              <a:t> 30 pt)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A19295C-5D08-4DEF-9A18-807612A322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9050" y="1545432"/>
            <a:ext cx="5328445" cy="463292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2pPr>
            <a:lvl3pPr marL="179388" marR="0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 sz="1400" b="1">
                <a:solidFill>
                  <a:schemeClr val="tx2"/>
                </a:solidFill>
              </a:defRPr>
            </a:lvl3pPr>
            <a:lvl4pPr marL="180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  <a:lvl5pPr marL="252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Niveau 1 (Arial italique 18 pt)</a:t>
            </a:r>
            <a:br>
              <a:rPr lang="fr-FR"/>
            </a:br>
            <a:r>
              <a:rPr lang="fr-FR"/>
              <a:t>Chapeau de la slide sur plusieurs lignes</a:t>
            </a:r>
          </a:p>
          <a:p>
            <a:pPr lvl="1"/>
            <a:r>
              <a:rPr lang="fr-FR"/>
              <a:t>Niveau 2 (Arial </a:t>
            </a:r>
            <a:r>
              <a:rPr lang="fr-FR" err="1"/>
              <a:t>regular</a:t>
            </a:r>
            <a:r>
              <a:rPr lang="fr-FR"/>
              <a:t> 14 pt) Texte courant</a:t>
            </a:r>
          </a:p>
          <a:p>
            <a:pPr marL="179388" marR="0" lvl="2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</a:p>
          <a:p>
            <a:pPr marL="180000" marR="0" lvl="3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 [Arial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ronde</a:t>
            </a:r>
          </a:p>
          <a:p>
            <a:pPr marL="252000" marR="0" lvl="4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 [Arial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tiret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42E5CF20-52F4-C041-AAAF-DD0B838E4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1459" y="1599764"/>
            <a:ext cx="3974948" cy="4477524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EC23CC7-B690-4888-97DC-765E258523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05362" y="2462302"/>
            <a:ext cx="3589548" cy="29592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 sz="3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16920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9307" y="1122025"/>
            <a:ext cx="10696575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7" y="614278"/>
            <a:ext cx="10696575" cy="46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1010898D-9927-4CBA-BFCD-ECEF7110E86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562725" y="1545433"/>
            <a:ext cx="5132388" cy="46331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C39E79CA-91E1-2D4A-9A17-5AAF5D7B87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9307" y="1545432"/>
            <a:ext cx="5328445" cy="463292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2pPr>
            <a:lvl3pPr marL="179388" marR="0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 sz="1400" b="1">
                <a:solidFill>
                  <a:schemeClr val="tx2"/>
                </a:solidFill>
              </a:defRPr>
            </a:lvl3pPr>
            <a:lvl4pPr marL="180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  <a:lvl5pPr marL="252000" marR="0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Niveau 1 (Arial italique 18 pt)</a:t>
            </a:r>
            <a:br>
              <a:rPr lang="fr-FR"/>
            </a:br>
            <a:r>
              <a:rPr lang="fr-FR"/>
              <a:t>Chapeau de la slide sur plusieurs lignes</a:t>
            </a:r>
          </a:p>
          <a:p>
            <a:pPr lvl="1"/>
            <a:r>
              <a:rPr lang="fr-FR"/>
              <a:t>Niveau 2 (Arial </a:t>
            </a:r>
            <a:r>
              <a:rPr lang="fr-FR" err="1"/>
              <a:t>regular</a:t>
            </a:r>
            <a:r>
              <a:rPr lang="fr-FR"/>
              <a:t> 14 pt) Texte courant</a:t>
            </a:r>
          </a:p>
          <a:p>
            <a:pPr marL="179388" marR="0" lvl="2" indent="-179388" algn="l" defTabSz="95847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20613"/>
              </a:buClr>
              <a:buSzTx/>
              <a:buFont typeface="+mj-lt"/>
              <a:buAutoNum type="arabicPeriod"/>
              <a:tabLst>
                <a:tab pos="179388" algn="l"/>
              </a:tabLst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 [Arial </a:t>
            </a: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Titre de paragraphe avec puce automatique numérotée</a:t>
            </a:r>
          </a:p>
          <a:p>
            <a:pPr marL="180000" marR="0" lvl="3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 [Arial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ronde</a:t>
            </a:r>
          </a:p>
          <a:p>
            <a:pPr marL="252000" marR="0" lvl="4" indent="126000" algn="l" defTabSz="95847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 [Arial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827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pt] avec puce tiret</a:t>
            </a:r>
          </a:p>
        </p:txBody>
      </p:sp>
    </p:spTree>
    <p:extLst>
      <p:ext uri="{BB962C8B-B14F-4D97-AF65-F5344CB8AC3E}">
        <p14:creationId xmlns:p14="http://schemas.microsoft.com/office/powerpoint/2010/main" val="20114302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9307" y="1122025"/>
            <a:ext cx="10696575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7" y="614278"/>
            <a:ext cx="10696575" cy="46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2F00A11A-CBF2-4639-BD5A-8AA3F1C352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31200" y="1706399"/>
            <a:ext cx="3363913" cy="440071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40000"/>
              </a:lnSpc>
              <a:defRPr sz="1200" b="1">
                <a:solidFill>
                  <a:schemeClr val="tx2"/>
                </a:solidFill>
              </a:defRPr>
            </a:lvl1pPr>
            <a:lvl2pPr>
              <a:lnSpc>
                <a:spcPct val="140000"/>
              </a:lnSpc>
              <a:defRPr sz="1200" b="0">
                <a:solidFill>
                  <a:schemeClr val="tx2"/>
                </a:solidFill>
              </a:defRPr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8619FF43-0194-4855-9577-547EE377C1A6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101600" y="1706399"/>
            <a:ext cx="6811200" cy="442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2563875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9307" y="1122025"/>
            <a:ext cx="10695806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7" y="614278"/>
            <a:ext cx="10695806" cy="46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FBF57AF-D44E-4A3F-8988-D5AF46CE6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31200" y="1749600"/>
            <a:ext cx="3363913" cy="426544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40000"/>
              </a:lnSpc>
              <a:defRPr sz="1200" b="1">
                <a:solidFill>
                  <a:schemeClr val="tx2"/>
                </a:solidFill>
              </a:defRPr>
            </a:lvl1pPr>
            <a:lvl2pPr>
              <a:lnSpc>
                <a:spcPct val="140000"/>
              </a:lnSpc>
              <a:defRPr sz="1200" b="0">
                <a:solidFill>
                  <a:schemeClr val="tx2"/>
                </a:solidFill>
              </a:defRPr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BDE08C11-43BD-436A-911D-E9FCABF5FB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90800" y="1749600"/>
            <a:ext cx="6822000" cy="421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151604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BDE08C11-43BD-436A-911D-E9FCABF5FB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16000" y="712800"/>
            <a:ext cx="10579113" cy="5723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435335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44D6EA06-3516-8C4B-A15E-40124921DD73}"/>
              </a:ext>
            </a:extLst>
          </p:cNvPr>
          <p:cNvGrpSpPr/>
          <p:nvPr userDrawn="1"/>
        </p:nvGrpSpPr>
        <p:grpSpPr>
          <a:xfrm>
            <a:off x="-4381" y="27616"/>
            <a:ext cx="12794435" cy="7171697"/>
            <a:chOff x="15498" y="27616"/>
            <a:chExt cx="9113004" cy="5108135"/>
          </a:xfrm>
        </p:grpSpPr>
        <p:pic>
          <p:nvPicPr>
            <p:cNvPr id="6" name="Graphique 5">
              <a:extLst>
                <a:ext uri="{FF2B5EF4-FFF2-40B4-BE49-F238E27FC236}">
                  <a16:creationId xmlns:a16="http://schemas.microsoft.com/office/drawing/2014/main" id="{42673563-3B13-EB46-AA25-EC124C6E8B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498" y="2786137"/>
              <a:ext cx="4056888" cy="2349614"/>
            </a:xfrm>
            <a:prstGeom prst="rect">
              <a:avLst/>
            </a:prstGeom>
          </p:spPr>
        </p:pic>
        <p:pic>
          <p:nvPicPr>
            <p:cNvPr id="7" name="Graphique 6">
              <a:extLst>
                <a:ext uri="{FF2B5EF4-FFF2-40B4-BE49-F238E27FC236}">
                  <a16:creationId xmlns:a16="http://schemas.microsoft.com/office/drawing/2014/main" id="{F48D9CDF-CD8B-B345-8D7E-E410E30EE1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39391" y="27616"/>
              <a:ext cx="2789111" cy="3414547"/>
            </a:xfrm>
            <a:prstGeom prst="rect">
              <a:avLst/>
            </a:prstGeom>
          </p:spPr>
        </p:pic>
        <p:pic>
          <p:nvPicPr>
            <p:cNvPr id="8" name="Graphique 7">
              <a:extLst>
                <a:ext uri="{FF2B5EF4-FFF2-40B4-BE49-F238E27FC236}">
                  <a16:creationId xmlns:a16="http://schemas.microsoft.com/office/drawing/2014/main" id="{AD8F9493-CCE6-7040-AF03-9E2F4FC8D4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81565" y="86906"/>
              <a:ext cx="4411866" cy="4969688"/>
            </a:xfrm>
            <a:prstGeom prst="rect">
              <a:avLst/>
            </a:prstGeom>
          </p:spPr>
        </p:pic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D9C01C59-3481-C747-AB15-755BD3316A72}"/>
              </a:ext>
            </a:extLst>
          </p:cNvPr>
          <p:cNvGrpSpPr/>
          <p:nvPr userDrawn="1"/>
        </p:nvGrpSpPr>
        <p:grpSpPr>
          <a:xfrm>
            <a:off x="4900084" y="4544276"/>
            <a:ext cx="3067028" cy="823885"/>
            <a:chOff x="4798484" y="1672827"/>
            <a:chExt cx="3067028" cy="823885"/>
          </a:xfrm>
        </p:grpSpPr>
        <p:pic>
          <p:nvPicPr>
            <p:cNvPr id="16" name="Graphique 15">
              <a:extLst>
                <a:ext uri="{FF2B5EF4-FFF2-40B4-BE49-F238E27FC236}">
                  <a16:creationId xmlns:a16="http://schemas.microsoft.com/office/drawing/2014/main" id="{CD9E23F4-A3BC-4F42-9CFE-F2B781E6B1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b="52852"/>
            <a:stretch/>
          </p:blipFill>
          <p:spPr>
            <a:xfrm>
              <a:off x="4798484" y="1672827"/>
              <a:ext cx="2964646" cy="338853"/>
            </a:xfrm>
            <a:prstGeom prst="rect">
              <a:avLst/>
            </a:prstGeom>
          </p:spPr>
        </p:pic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9DC0DADB-66AA-9E41-A19D-E7FA0FED3C80}"/>
                </a:ext>
              </a:extLst>
            </p:cNvPr>
            <p:cNvGrpSpPr/>
            <p:nvPr userDrawn="1"/>
          </p:nvGrpSpPr>
          <p:grpSpPr>
            <a:xfrm>
              <a:off x="4806958" y="2071908"/>
              <a:ext cx="3058554" cy="424804"/>
              <a:chOff x="4906987" y="2665852"/>
              <a:chExt cx="1899122" cy="263771"/>
            </a:xfrm>
          </p:grpSpPr>
          <p:sp>
            <p:nvSpPr>
              <p:cNvPr id="17" name="Freeform 5">
                <a:hlinkClick r:id="rId10"/>
                <a:extLst>
                  <a:ext uri="{FF2B5EF4-FFF2-40B4-BE49-F238E27FC236}">
                    <a16:creationId xmlns:a16="http://schemas.microsoft.com/office/drawing/2014/main" id="{2AECF7A4-C45F-2E46-B3B7-6C9759791B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6987" y="2707332"/>
                <a:ext cx="247073" cy="201188"/>
              </a:xfrm>
              <a:custGeom>
                <a:avLst/>
                <a:gdLst>
                  <a:gd name="T0" fmla="*/ 77 w 77"/>
                  <a:gd name="T1" fmla="*/ 7 h 62"/>
                  <a:gd name="T2" fmla="*/ 68 w 77"/>
                  <a:gd name="T3" fmla="*/ 9 h 62"/>
                  <a:gd name="T4" fmla="*/ 75 w 77"/>
                  <a:gd name="T5" fmla="*/ 1 h 62"/>
                  <a:gd name="T6" fmla="*/ 65 w 77"/>
                  <a:gd name="T7" fmla="*/ 5 h 62"/>
                  <a:gd name="T8" fmla="*/ 53 w 77"/>
                  <a:gd name="T9" fmla="*/ 0 h 62"/>
                  <a:gd name="T10" fmla="*/ 38 w 77"/>
                  <a:gd name="T11" fmla="*/ 15 h 62"/>
                  <a:gd name="T12" fmla="*/ 38 w 77"/>
                  <a:gd name="T13" fmla="*/ 19 h 62"/>
                  <a:gd name="T14" fmla="*/ 6 w 77"/>
                  <a:gd name="T15" fmla="*/ 3 h 62"/>
                  <a:gd name="T16" fmla="*/ 4 w 77"/>
                  <a:gd name="T17" fmla="*/ 10 h 62"/>
                  <a:gd name="T18" fmla="*/ 11 w 77"/>
                  <a:gd name="T19" fmla="*/ 23 h 62"/>
                  <a:gd name="T20" fmla="*/ 3 w 77"/>
                  <a:gd name="T21" fmla="*/ 21 h 62"/>
                  <a:gd name="T22" fmla="*/ 3 w 77"/>
                  <a:gd name="T23" fmla="*/ 22 h 62"/>
                  <a:gd name="T24" fmla="*/ 16 w 77"/>
                  <a:gd name="T25" fmla="*/ 37 h 62"/>
                  <a:gd name="T26" fmla="*/ 12 w 77"/>
                  <a:gd name="T27" fmla="*/ 38 h 62"/>
                  <a:gd name="T28" fmla="*/ 9 w 77"/>
                  <a:gd name="T29" fmla="*/ 37 h 62"/>
                  <a:gd name="T30" fmla="*/ 24 w 77"/>
                  <a:gd name="T31" fmla="*/ 48 h 62"/>
                  <a:gd name="T32" fmla="*/ 4 w 77"/>
                  <a:gd name="T33" fmla="*/ 55 h 62"/>
                  <a:gd name="T34" fmla="*/ 0 w 77"/>
                  <a:gd name="T35" fmla="*/ 55 h 62"/>
                  <a:gd name="T36" fmla="*/ 24 w 77"/>
                  <a:gd name="T37" fmla="*/ 62 h 62"/>
                  <a:gd name="T38" fmla="*/ 69 w 77"/>
                  <a:gd name="T39" fmla="*/ 17 h 62"/>
                  <a:gd name="T40" fmla="*/ 69 w 77"/>
                  <a:gd name="T41" fmla="*/ 15 h 62"/>
                  <a:gd name="T42" fmla="*/ 77 w 77"/>
                  <a:gd name="T43" fmla="*/ 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7" h="62">
                    <a:moveTo>
                      <a:pt x="77" y="7"/>
                    </a:moveTo>
                    <a:cubicBezTo>
                      <a:pt x="74" y="8"/>
                      <a:pt x="71" y="9"/>
                      <a:pt x="68" y="9"/>
                    </a:cubicBezTo>
                    <a:cubicBezTo>
                      <a:pt x="71" y="8"/>
                      <a:pt x="73" y="4"/>
                      <a:pt x="75" y="1"/>
                    </a:cubicBezTo>
                    <a:cubicBezTo>
                      <a:pt x="71" y="3"/>
                      <a:pt x="68" y="4"/>
                      <a:pt x="65" y="5"/>
                    </a:cubicBezTo>
                    <a:cubicBezTo>
                      <a:pt x="62" y="2"/>
                      <a:pt x="58" y="0"/>
                      <a:pt x="53" y="0"/>
                    </a:cubicBezTo>
                    <a:cubicBezTo>
                      <a:pt x="45" y="0"/>
                      <a:pt x="38" y="7"/>
                      <a:pt x="38" y="15"/>
                    </a:cubicBezTo>
                    <a:cubicBezTo>
                      <a:pt x="38" y="17"/>
                      <a:pt x="38" y="18"/>
                      <a:pt x="38" y="19"/>
                    </a:cubicBezTo>
                    <a:cubicBezTo>
                      <a:pt x="25" y="18"/>
                      <a:pt x="13" y="12"/>
                      <a:pt x="6" y="3"/>
                    </a:cubicBezTo>
                    <a:cubicBezTo>
                      <a:pt x="4" y="5"/>
                      <a:pt x="4" y="8"/>
                      <a:pt x="4" y="10"/>
                    </a:cubicBezTo>
                    <a:cubicBezTo>
                      <a:pt x="4" y="16"/>
                      <a:pt x="6" y="21"/>
                      <a:pt x="11" y="23"/>
                    </a:cubicBezTo>
                    <a:cubicBezTo>
                      <a:pt x="8" y="23"/>
                      <a:pt x="6" y="23"/>
                      <a:pt x="3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9"/>
                      <a:pt x="9" y="36"/>
                      <a:pt x="16" y="37"/>
                    </a:cubicBezTo>
                    <a:cubicBezTo>
                      <a:pt x="15" y="37"/>
                      <a:pt x="13" y="38"/>
                      <a:pt x="12" y="38"/>
                    </a:cubicBezTo>
                    <a:cubicBezTo>
                      <a:pt x="11" y="38"/>
                      <a:pt x="10" y="37"/>
                      <a:pt x="9" y="37"/>
                    </a:cubicBezTo>
                    <a:cubicBezTo>
                      <a:pt x="11" y="43"/>
                      <a:pt x="17" y="48"/>
                      <a:pt x="24" y="48"/>
                    </a:cubicBezTo>
                    <a:cubicBezTo>
                      <a:pt x="18" y="52"/>
                      <a:pt x="11" y="55"/>
                      <a:pt x="4" y="55"/>
                    </a:cubicBezTo>
                    <a:cubicBezTo>
                      <a:pt x="3" y="55"/>
                      <a:pt x="2" y="55"/>
                      <a:pt x="0" y="55"/>
                    </a:cubicBezTo>
                    <a:cubicBezTo>
                      <a:pt x="7" y="59"/>
                      <a:pt x="16" y="62"/>
                      <a:pt x="24" y="62"/>
                    </a:cubicBezTo>
                    <a:cubicBezTo>
                      <a:pt x="53" y="62"/>
                      <a:pt x="69" y="38"/>
                      <a:pt x="69" y="17"/>
                    </a:cubicBezTo>
                    <a:cubicBezTo>
                      <a:pt x="69" y="16"/>
                      <a:pt x="69" y="16"/>
                      <a:pt x="69" y="15"/>
                    </a:cubicBezTo>
                    <a:cubicBezTo>
                      <a:pt x="72" y="13"/>
                      <a:pt x="75" y="10"/>
                      <a:pt x="77" y="7"/>
                    </a:cubicBezTo>
                  </a:path>
                </a:pathLst>
              </a:custGeom>
              <a:solidFill>
                <a:schemeClr val="tx1"/>
              </a:solidFill>
              <a:ln w="317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cxnSp>
            <p:nvCxnSpPr>
              <p:cNvPr id="18" name="Connecteur droit 17">
                <a:extLst>
                  <a:ext uri="{FF2B5EF4-FFF2-40B4-BE49-F238E27FC236}">
                    <a16:creationId xmlns:a16="http://schemas.microsoft.com/office/drawing/2014/main" id="{68FEDCEB-FA98-3E4B-842C-3DF0F44830D7}"/>
                  </a:ext>
                </a:extLst>
              </p:cNvPr>
              <p:cNvCxnSpPr/>
              <p:nvPr userDrawn="1"/>
            </p:nvCxnSpPr>
            <p:spPr>
              <a:xfrm>
                <a:off x="5634215" y="2693043"/>
                <a:ext cx="0" cy="23658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5194D6F-1C6C-A142-A894-0DB73D446EA8}"/>
                  </a:ext>
                </a:extLst>
              </p:cNvPr>
              <p:cNvSpPr txBox="1"/>
              <p:nvPr userDrawn="1"/>
            </p:nvSpPr>
            <p:spPr>
              <a:xfrm>
                <a:off x="5708424" y="2665852"/>
                <a:ext cx="1097685" cy="252000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r>
                  <a:rPr lang="fr-FR" sz="1500" b="0" kern="0" spc="20" baseline="0">
                    <a:solidFill>
                      <a:schemeClr val="tx2"/>
                    </a:solidFill>
                  </a:rPr>
                  <a:t>@</a:t>
                </a:r>
                <a:r>
                  <a:rPr lang="fr-FR" sz="1500" b="0" kern="0" spc="20" baseline="0" err="1">
                    <a:solidFill>
                      <a:schemeClr val="tx2"/>
                    </a:solidFill>
                  </a:rPr>
                  <a:t>BanqueDesTerr</a:t>
                </a:r>
                <a:endParaRPr lang="fr-FR" sz="1500" b="0" kern="0" spc="20" baseline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20" name="Graphique 19">
                <a:extLst>
                  <a:ext uri="{FF2B5EF4-FFF2-40B4-BE49-F238E27FC236}">
                    <a16:creationId xmlns:a16="http://schemas.microsoft.com/office/drawing/2014/main" id="{35BDCDCF-D47F-6F44-87E3-04DC6349012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269447" y="2696547"/>
                <a:ext cx="222758" cy="22275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8569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497" y="614278"/>
            <a:ext cx="10413803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4547" y="1721969"/>
            <a:ext cx="936000" cy="72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4900" b="1">
                <a:solidFill>
                  <a:schemeClr val="tx1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391E126-8984-4837-89CE-A3A70AB0C2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9280" y="1917701"/>
            <a:ext cx="2916000" cy="12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  <a:lvl2pPr marL="0" marR="0" indent="0" algn="l" defTabSz="958474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</a:defRPr>
            </a:lvl2pPr>
            <a:lvl3pPr>
              <a:defRPr sz="14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6A431AB-700F-4A63-9FC5-80025E33695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374567" y="1721969"/>
            <a:ext cx="936000" cy="72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4900" b="1">
                <a:solidFill>
                  <a:schemeClr val="tx1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BF3A0282-805E-40BB-8A5D-EB24F0E7A8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49300" y="1917701"/>
            <a:ext cx="2916000" cy="12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defRPr sz="1400" b="1">
                <a:solidFill>
                  <a:schemeClr val="tx2"/>
                </a:solidFill>
              </a:defRPr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F514246-343A-4C5A-821B-52802893396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94547" y="3215235"/>
            <a:ext cx="936000" cy="72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4900" b="1">
                <a:solidFill>
                  <a:schemeClr val="tx1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6" name="Espace réservé du texte 11">
            <a:extLst>
              <a:ext uri="{FF2B5EF4-FFF2-40B4-BE49-F238E27FC236}">
                <a16:creationId xmlns:a16="http://schemas.microsoft.com/office/drawing/2014/main" id="{D5F040BF-74B1-453A-B029-D39793A77F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69280" y="3410967"/>
            <a:ext cx="2916000" cy="12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defRPr sz="1400" b="1">
                <a:solidFill>
                  <a:schemeClr val="tx2"/>
                </a:solidFill>
              </a:defRPr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507A629-8A45-4CF8-A04A-B10C8D7443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374567" y="3215235"/>
            <a:ext cx="936000" cy="72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4900" b="1">
                <a:solidFill>
                  <a:schemeClr val="tx1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EB9EB24F-502A-49CB-B2BF-5E8527EE27B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49300" y="3410967"/>
            <a:ext cx="2916000" cy="12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defRPr sz="1400" b="1">
                <a:solidFill>
                  <a:schemeClr val="tx2"/>
                </a:solidFill>
              </a:defRPr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9ED2A1E-542C-44AF-BD13-833909CC462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94547" y="4708278"/>
            <a:ext cx="936000" cy="72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4900" b="1">
                <a:solidFill>
                  <a:schemeClr val="tx1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20" name="Espace réservé du texte 11">
            <a:extLst>
              <a:ext uri="{FF2B5EF4-FFF2-40B4-BE49-F238E27FC236}">
                <a16:creationId xmlns:a16="http://schemas.microsoft.com/office/drawing/2014/main" id="{12243EDE-0DEC-41C0-9958-8264C93B1C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69280" y="4904010"/>
            <a:ext cx="2916000" cy="12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defRPr sz="1400" b="1">
                <a:solidFill>
                  <a:schemeClr val="tx2"/>
                </a:solidFill>
              </a:defRPr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2C926A0-8593-4B51-9959-DC89AECD875B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74567" y="4708278"/>
            <a:ext cx="936000" cy="72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4900" b="1">
                <a:solidFill>
                  <a:schemeClr val="tx1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FFEDED90-0F82-46AD-9F94-70CDD540A86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49300" y="4904010"/>
            <a:ext cx="2916000" cy="12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defRPr sz="1400" b="1">
                <a:solidFill>
                  <a:schemeClr val="tx2"/>
                </a:solidFill>
              </a:defRPr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BF41D394-7533-432B-B460-1632E89773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43936" y="1917701"/>
            <a:ext cx="540000" cy="12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  <a:lvl2pPr marL="0" marR="0" indent="0" algn="l" defTabSz="958474" rtl="0" eaLnBrk="1" fontAlgn="auto" latinLnBrk="0" hangingPunct="1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2"/>
                </a:solidFill>
              </a:defRPr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fr-FR"/>
              <a:t>NN</a:t>
            </a:r>
          </a:p>
          <a:p>
            <a:pPr lvl="1"/>
            <a:r>
              <a:rPr lang="fr-FR"/>
              <a:t>NN</a:t>
            </a:r>
          </a:p>
          <a:p>
            <a:pPr lvl="1"/>
            <a:r>
              <a:rPr lang="fr-FR"/>
              <a:t>NN</a:t>
            </a:r>
          </a:p>
          <a:p>
            <a:pPr lvl="1"/>
            <a:r>
              <a:rPr lang="fr-FR"/>
              <a:t>NN</a:t>
            </a:r>
          </a:p>
        </p:txBody>
      </p:sp>
      <p:sp>
        <p:nvSpPr>
          <p:cNvPr id="30" name="Espace réservé du texte 11">
            <a:extLst>
              <a:ext uri="{FF2B5EF4-FFF2-40B4-BE49-F238E27FC236}">
                <a16:creationId xmlns:a16="http://schemas.microsoft.com/office/drawing/2014/main" id="{469B8D3E-D989-4085-BB3E-4989992024B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43936" y="3410967"/>
            <a:ext cx="540000" cy="12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  <a:lvl2pPr marL="0" marR="0" indent="0" algn="l" defTabSz="958474" rtl="0" eaLnBrk="1" fontAlgn="auto" latinLnBrk="0" hangingPunct="1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2"/>
                </a:solidFill>
              </a:defRPr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fr-FR"/>
              <a:t>NN</a:t>
            </a:r>
          </a:p>
          <a:p>
            <a:pPr lvl="1"/>
            <a:r>
              <a:rPr lang="fr-FR"/>
              <a:t>NN</a:t>
            </a:r>
          </a:p>
          <a:p>
            <a:pPr lvl="1"/>
            <a:r>
              <a:rPr lang="fr-FR"/>
              <a:t>NN</a:t>
            </a:r>
          </a:p>
          <a:p>
            <a:pPr lvl="1"/>
            <a:r>
              <a:rPr lang="fr-FR"/>
              <a:t>NN</a:t>
            </a:r>
          </a:p>
        </p:txBody>
      </p:sp>
      <p:sp>
        <p:nvSpPr>
          <p:cNvPr id="31" name="Espace réservé du texte 11">
            <a:extLst>
              <a:ext uri="{FF2B5EF4-FFF2-40B4-BE49-F238E27FC236}">
                <a16:creationId xmlns:a16="http://schemas.microsoft.com/office/drawing/2014/main" id="{1782359E-AEB6-402F-A0F2-722409045D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43936" y="4904010"/>
            <a:ext cx="540000" cy="12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  <a:lvl2pPr marL="0" marR="0" indent="0" algn="l" defTabSz="958474" rtl="0" eaLnBrk="1" fontAlgn="auto" latinLnBrk="0" hangingPunct="1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2"/>
                </a:solidFill>
              </a:defRPr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fr-FR"/>
              <a:t>NN</a:t>
            </a:r>
          </a:p>
          <a:p>
            <a:pPr lvl="1"/>
            <a:r>
              <a:rPr lang="fr-FR"/>
              <a:t>NN</a:t>
            </a:r>
          </a:p>
          <a:p>
            <a:pPr lvl="1"/>
            <a:r>
              <a:rPr lang="fr-FR"/>
              <a:t>NN</a:t>
            </a:r>
          </a:p>
          <a:p>
            <a:pPr lvl="1"/>
            <a:r>
              <a:rPr lang="fr-FR"/>
              <a:t>NN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1D3AA4A1-FC44-47A3-B119-0A62359576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224046" y="1917701"/>
            <a:ext cx="540000" cy="12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  <a:lvl2pPr marL="0" marR="0" indent="0" algn="l" defTabSz="958474" rtl="0" eaLnBrk="1" fontAlgn="auto" latinLnBrk="0" hangingPunct="1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2"/>
                </a:solidFill>
              </a:defRPr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fr-FR"/>
              <a:t>NN</a:t>
            </a:r>
          </a:p>
          <a:p>
            <a:pPr lvl="1"/>
            <a:r>
              <a:rPr lang="fr-FR"/>
              <a:t>NN</a:t>
            </a:r>
          </a:p>
          <a:p>
            <a:pPr lvl="1"/>
            <a:r>
              <a:rPr lang="fr-FR"/>
              <a:t>NN</a:t>
            </a:r>
          </a:p>
          <a:p>
            <a:pPr lvl="1"/>
            <a:r>
              <a:rPr lang="fr-FR"/>
              <a:t>NN</a:t>
            </a:r>
          </a:p>
        </p:txBody>
      </p:sp>
      <p:sp>
        <p:nvSpPr>
          <p:cNvPr id="33" name="Espace réservé du texte 11">
            <a:extLst>
              <a:ext uri="{FF2B5EF4-FFF2-40B4-BE49-F238E27FC236}">
                <a16:creationId xmlns:a16="http://schemas.microsoft.com/office/drawing/2014/main" id="{B67C17AA-776A-4209-A996-E2516528593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24046" y="3410967"/>
            <a:ext cx="540000" cy="12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  <a:lvl2pPr marL="0" marR="0" indent="0" algn="l" defTabSz="958474" rtl="0" eaLnBrk="1" fontAlgn="auto" latinLnBrk="0" hangingPunct="1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2"/>
                </a:solidFill>
              </a:defRPr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fr-FR"/>
              <a:t>NN</a:t>
            </a:r>
          </a:p>
          <a:p>
            <a:pPr lvl="1"/>
            <a:r>
              <a:rPr lang="fr-FR"/>
              <a:t>NN</a:t>
            </a:r>
          </a:p>
          <a:p>
            <a:pPr lvl="1"/>
            <a:r>
              <a:rPr lang="fr-FR"/>
              <a:t>NN</a:t>
            </a:r>
          </a:p>
          <a:p>
            <a:pPr lvl="1"/>
            <a:r>
              <a:rPr lang="fr-FR"/>
              <a:t>NN</a:t>
            </a:r>
          </a:p>
        </p:txBody>
      </p:sp>
      <p:sp>
        <p:nvSpPr>
          <p:cNvPr id="34" name="Espace réservé du texte 11">
            <a:extLst>
              <a:ext uri="{FF2B5EF4-FFF2-40B4-BE49-F238E27FC236}">
                <a16:creationId xmlns:a16="http://schemas.microsoft.com/office/drawing/2014/main" id="{C7A51A0F-6340-4C6B-AAB4-6B4C7E07260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224046" y="4904010"/>
            <a:ext cx="540000" cy="12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  <a:lvl2pPr marL="0" marR="0" indent="0" algn="l" defTabSz="958474" rtl="0" eaLnBrk="1" fontAlgn="auto" latinLnBrk="0" hangingPunct="1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2"/>
                </a:solidFill>
              </a:defRPr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fr-FR"/>
              <a:t>NN</a:t>
            </a:r>
          </a:p>
          <a:p>
            <a:pPr lvl="1"/>
            <a:r>
              <a:rPr lang="fr-FR"/>
              <a:t>NN</a:t>
            </a:r>
          </a:p>
          <a:p>
            <a:pPr lvl="1"/>
            <a:r>
              <a:rPr lang="fr-FR"/>
              <a:t>NN</a:t>
            </a:r>
          </a:p>
          <a:p>
            <a:pPr lvl="1"/>
            <a:r>
              <a:rPr lang="fr-FR"/>
              <a:t>NN</a:t>
            </a:r>
          </a:p>
        </p:txBody>
      </p:sp>
    </p:spTree>
    <p:extLst>
      <p:ext uri="{BB962C8B-B14F-4D97-AF65-F5344CB8AC3E}">
        <p14:creationId xmlns:p14="http://schemas.microsoft.com/office/powerpoint/2010/main" val="475623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2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Garde vio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que 12">
            <a:extLst>
              <a:ext uri="{FF2B5EF4-FFF2-40B4-BE49-F238E27FC236}">
                <a16:creationId xmlns:a16="http://schemas.microsoft.com/office/drawing/2014/main" id="{839CEB33-7CDA-DF4A-80A9-7AAAE1E251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79444" y="16042"/>
            <a:ext cx="3907741" cy="4784020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6434B4B7-917E-D043-9240-B85E0BC4FB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3" y="3940262"/>
            <a:ext cx="5683985" cy="3268292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90D075A8-B852-C245-8130-E0374640779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1941" y="118347"/>
            <a:ext cx="6169824" cy="694991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8E0B53C-35A4-BF48-85F5-253DD9792F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35343" y="2791119"/>
            <a:ext cx="4843568" cy="126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chemeClr val="tx1"/>
                </a:solidFill>
              </a:defRPr>
            </a:lvl1pPr>
          </a:lstStyle>
          <a:p>
            <a:r>
              <a:rPr lang="fr-FR"/>
              <a:t>Ouverture de chapitre sur plusieurs lignes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F08CC7E-F2ED-9041-8136-C2EDBC4932F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035343" y="4216628"/>
            <a:ext cx="4843568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79237" indent="0" algn="ctr">
              <a:buNone/>
              <a:defRPr sz="2096"/>
            </a:lvl2pPr>
            <a:lvl3pPr marL="958474" indent="0" algn="ctr">
              <a:buNone/>
              <a:defRPr sz="1887"/>
            </a:lvl3pPr>
            <a:lvl4pPr marL="1437711" indent="0" algn="ctr">
              <a:buNone/>
              <a:defRPr sz="1677"/>
            </a:lvl4pPr>
            <a:lvl5pPr marL="1916948" indent="0" algn="ctr">
              <a:buNone/>
              <a:defRPr sz="1677"/>
            </a:lvl5pPr>
            <a:lvl6pPr marL="2396185" indent="0" algn="ctr">
              <a:buNone/>
              <a:defRPr sz="1677"/>
            </a:lvl6pPr>
            <a:lvl7pPr marL="2875422" indent="0" algn="ctr">
              <a:buNone/>
              <a:defRPr sz="1677"/>
            </a:lvl7pPr>
            <a:lvl8pPr marL="3354659" indent="0" algn="ctr">
              <a:buNone/>
              <a:defRPr sz="1677"/>
            </a:lvl8pPr>
            <a:lvl9pPr marL="3833896" indent="0" algn="ctr">
              <a:buNone/>
              <a:defRPr sz="1677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E4EDC7-1E16-E54A-9E24-C5E11DF112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9043" y="4653193"/>
            <a:ext cx="3240000" cy="252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0" b="1" spc="-1200" baseline="0">
                <a:solidFill>
                  <a:schemeClr val="bg1"/>
                </a:solidFill>
              </a:defRPr>
            </a:lvl1pPr>
            <a:lvl2pPr marL="479237" indent="0">
              <a:buNone/>
              <a:defRPr sz="2096">
                <a:solidFill>
                  <a:schemeClr val="tx1">
                    <a:tint val="75000"/>
                  </a:schemeClr>
                </a:solidFill>
              </a:defRPr>
            </a:lvl2pPr>
            <a:lvl3pPr marL="958474" indent="0">
              <a:buNone/>
              <a:defRPr sz="1887">
                <a:solidFill>
                  <a:schemeClr val="tx1">
                    <a:tint val="75000"/>
                  </a:schemeClr>
                </a:solidFill>
              </a:defRPr>
            </a:lvl3pPr>
            <a:lvl4pPr marL="1437711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4pPr>
            <a:lvl5pPr marL="1916948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5pPr>
            <a:lvl6pPr marL="2396185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6pPr>
            <a:lvl7pPr marL="2875422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7pPr>
            <a:lvl8pPr marL="3354659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8pPr>
            <a:lvl9pPr marL="3833896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43653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-sous page garde vio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C517E9D-B3C2-9E47-A34D-7A26267337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29048"/>
            <a:ext cx="4848708" cy="3370265"/>
          </a:xfrm>
          <a:prstGeom prst="rect">
            <a:avLst/>
          </a:prstGeom>
        </p:spPr>
      </p:pic>
      <p:pic>
        <p:nvPicPr>
          <p:cNvPr id="4" name="Image 3" descr="Une image contenant texte, échelle&#10;&#10;Description générée automatiquement">
            <a:extLst>
              <a:ext uri="{FF2B5EF4-FFF2-40B4-BE49-F238E27FC236}">
                <a16:creationId xmlns:a16="http://schemas.microsoft.com/office/drawing/2014/main" id="{15335CE3-36AB-EC49-BCC5-69472A734D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5149" y="-2"/>
            <a:ext cx="5864226" cy="5889997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90D075A8-B852-C245-8130-E037464077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5666" y="1606125"/>
            <a:ext cx="4421949" cy="49810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8E0B53C-35A4-BF48-85F5-253DD9792F1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829069" y="2666977"/>
            <a:ext cx="2627751" cy="269614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</a:t>
            </a:r>
            <a:br>
              <a:rPr lang="fr-FR"/>
            </a:br>
            <a:r>
              <a:rPr lang="fr-FR"/>
              <a:t>le style</a:t>
            </a:r>
            <a:br>
              <a:rPr lang="fr-FR"/>
            </a:br>
            <a:r>
              <a:rPr lang="fr-FR"/>
              <a:t>du titre</a:t>
            </a:r>
            <a:endParaRPr lang="en-US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F4EED2A0-4DA8-9C4C-8421-2D7CAA3633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9786"/>
          <a:stretch/>
        </p:blipFill>
        <p:spPr>
          <a:xfrm>
            <a:off x="11208224" y="4219200"/>
            <a:ext cx="1571152" cy="227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9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-Garde jau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0CD472D2-3561-3D4F-B23E-ACC8C91C8C94}"/>
              </a:ext>
            </a:extLst>
          </p:cNvPr>
          <p:cNvGrpSpPr/>
          <p:nvPr userDrawn="1"/>
        </p:nvGrpSpPr>
        <p:grpSpPr>
          <a:xfrm>
            <a:off x="-23791" y="7999"/>
            <a:ext cx="12819893" cy="7200555"/>
            <a:chOff x="-7749" y="7749"/>
            <a:chExt cx="9143709" cy="5135751"/>
          </a:xfrm>
        </p:grpSpPr>
        <p:pic>
          <p:nvPicPr>
            <p:cNvPr id="11" name="Graphique 10">
              <a:extLst>
                <a:ext uri="{FF2B5EF4-FFF2-40B4-BE49-F238E27FC236}">
                  <a16:creationId xmlns:a16="http://schemas.microsoft.com/office/drawing/2014/main" id="{971EC775-C09D-5B4F-B898-45BB26B504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46849" y="7749"/>
              <a:ext cx="2789111" cy="3414547"/>
            </a:xfrm>
            <a:prstGeom prst="rect">
              <a:avLst/>
            </a:prstGeom>
          </p:spPr>
        </p:pic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4DC6B68B-0832-0D49-A980-7B816110F4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7749" y="2810789"/>
              <a:ext cx="4056888" cy="2332711"/>
            </a:xfrm>
            <a:prstGeom prst="rect">
              <a:avLst/>
            </a:prstGeom>
          </p:spPr>
        </p:pic>
        <p:pic>
          <p:nvPicPr>
            <p:cNvPr id="13" name="Graphique 12">
              <a:extLst>
                <a:ext uri="{FF2B5EF4-FFF2-40B4-BE49-F238E27FC236}">
                  <a16:creationId xmlns:a16="http://schemas.microsoft.com/office/drawing/2014/main" id="{DFDC1AA0-95D1-5749-BAC9-558496C7E2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66067" y="86906"/>
              <a:ext cx="4411866" cy="4969688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9F4F37DA-FA3B-0044-A64A-DDE9D8F9D3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35343" y="2791119"/>
            <a:ext cx="4843568" cy="126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chemeClr val="tx1"/>
                </a:solidFill>
              </a:defRPr>
            </a:lvl1pPr>
          </a:lstStyle>
          <a:p>
            <a:r>
              <a:rPr lang="fr-FR"/>
              <a:t>Ouverture de chapitre sur plusieurs lignes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F3880FB-C2AF-A647-88EA-4181F00FA02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035343" y="4216628"/>
            <a:ext cx="4843568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79237" indent="0" algn="ctr">
              <a:buNone/>
              <a:defRPr sz="2096"/>
            </a:lvl2pPr>
            <a:lvl3pPr marL="958474" indent="0" algn="ctr">
              <a:buNone/>
              <a:defRPr sz="1887"/>
            </a:lvl3pPr>
            <a:lvl4pPr marL="1437711" indent="0" algn="ctr">
              <a:buNone/>
              <a:defRPr sz="1677"/>
            </a:lvl4pPr>
            <a:lvl5pPr marL="1916948" indent="0" algn="ctr">
              <a:buNone/>
              <a:defRPr sz="1677"/>
            </a:lvl5pPr>
            <a:lvl6pPr marL="2396185" indent="0" algn="ctr">
              <a:buNone/>
              <a:defRPr sz="1677"/>
            </a:lvl6pPr>
            <a:lvl7pPr marL="2875422" indent="0" algn="ctr">
              <a:buNone/>
              <a:defRPr sz="1677"/>
            </a:lvl7pPr>
            <a:lvl8pPr marL="3354659" indent="0" algn="ctr">
              <a:buNone/>
              <a:defRPr sz="1677"/>
            </a:lvl8pPr>
            <a:lvl9pPr marL="3833896" indent="0" algn="ctr">
              <a:buNone/>
              <a:defRPr sz="1677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FFDBC0E-C628-AE4E-9976-DC39FCE200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9043" y="4653193"/>
            <a:ext cx="3240000" cy="252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0" b="1" spc="-1200" baseline="0">
                <a:solidFill>
                  <a:schemeClr val="bg1"/>
                </a:solidFill>
              </a:defRPr>
            </a:lvl1pPr>
            <a:lvl2pPr marL="479237" indent="0">
              <a:buNone/>
              <a:defRPr sz="2096">
                <a:solidFill>
                  <a:schemeClr val="tx1">
                    <a:tint val="75000"/>
                  </a:schemeClr>
                </a:solidFill>
              </a:defRPr>
            </a:lvl2pPr>
            <a:lvl3pPr marL="958474" indent="0">
              <a:buNone/>
              <a:defRPr sz="1887">
                <a:solidFill>
                  <a:schemeClr val="tx1">
                    <a:tint val="75000"/>
                  </a:schemeClr>
                </a:solidFill>
              </a:defRPr>
            </a:lvl3pPr>
            <a:lvl4pPr marL="1437711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4pPr>
            <a:lvl5pPr marL="1916948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5pPr>
            <a:lvl6pPr marL="2396185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6pPr>
            <a:lvl7pPr marL="2875422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7pPr>
            <a:lvl8pPr marL="3354659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8pPr>
            <a:lvl9pPr marL="3833896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86405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Garde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0C0EB3CE-2D4F-1642-B943-FC7C336BA85D}"/>
              </a:ext>
            </a:extLst>
          </p:cNvPr>
          <p:cNvGrpSpPr/>
          <p:nvPr userDrawn="1"/>
        </p:nvGrpSpPr>
        <p:grpSpPr>
          <a:xfrm>
            <a:off x="-17272" y="7748"/>
            <a:ext cx="12813374" cy="7200806"/>
            <a:chOff x="-7750" y="7748"/>
            <a:chExt cx="9143709" cy="5138543"/>
          </a:xfrm>
        </p:grpSpPr>
        <p:pic>
          <p:nvPicPr>
            <p:cNvPr id="11" name="Graphique 10">
              <a:extLst>
                <a:ext uri="{FF2B5EF4-FFF2-40B4-BE49-F238E27FC236}">
                  <a16:creationId xmlns:a16="http://schemas.microsoft.com/office/drawing/2014/main" id="{A2BE7DB1-47CB-7448-B971-40031CA3ED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46848" y="7748"/>
              <a:ext cx="2789111" cy="3414547"/>
            </a:xfrm>
            <a:prstGeom prst="rect">
              <a:avLst/>
            </a:prstGeom>
          </p:spPr>
        </p:pic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22650BC-867E-2445-B9E8-D0EEC79DD4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7750" y="2813580"/>
              <a:ext cx="4056888" cy="2332711"/>
            </a:xfrm>
            <a:prstGeom prst="rect">
              <a:avLst/>
            </a:prstGeom>
          </p:spPr>
        </p:pic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1B4041CA-1826-B340-93FF-8618BF7B428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04406" y="118981"/>
            <a:ext cx="6185636" cy="69677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F96EA3D-71D7-2F4A-B73F-08FFAF0CBC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35343" y="2791119"/>
            <a:ext cx="4843568" cy="126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chemeClr val="tx1"/>
                </a:solidFill>
              </a:defRPr>
            </a:lvl1pPr>
          </a:lstStyle>
          <a:p>
            <a:r>
              <a:rPr lang="fr-FR"/>
              <a:t>Ouverture de chapitre sur plusieurs lignes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7DE6F25-A944-C34C-9361-58BD5BD9177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035343" y="4216628"/>
            <a:ext cx="4843568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79237" indent="0" algn="ctr">
              <a:buNone/>
              <a:defRPr sz="2096"/>
            </a:lvl2pPr>
            <a:lvl3pPr marL="958474" indent="0" algn="ctr">
              <a:buNone/>
              <a:defRPr sz="1887"/>
            </a:lvl3pPr>
            <a:lvl4pPr marL="1437711" indent="0" algn="ctr">
              <a:buNone/>
              <a:defRPr sz="1677"/>
            </a:lvl4pPr>
            <a:lvl5pPr marL="1916948" indent="0" algn="ctr">
              <a:buNone/>
              <a:defRPr sz="1677"/>
            </a:lvl5pPr>
            <a:lvl6pPr marL="2396185" indent="0" algn="ctr">
              <a:buNone/>
              <a:defRPr sz="1677"/>
            </a:lvl6pPr>
            <a:lvl7pPr marL="2875422" indent="0" algn="ctr">
              <a:buNone/>
              <a:defRPr sz="1677"/>
            </a:lvl7pPr>
            <a:lvl8pPr marL="3354659" indent="0" algn="ctr">
              <a:buNone/>
              <a:defRPr sz="1677"/>
            </a:lvl8pPr>
            <a:lvl9pPr marL="3833896" indent="0" algn="ctr">
              <a:buNone/>
              <a:defRPr sz="1677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68A6B67-9404-6B49-B652-23C5FAB6325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9043" y="4653193"/>
            <a:ext cx="3240000" cy="252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0" b="1" spc="-1200" baseline="0">
                <a:solidFill>
                  <a:schemeClr val="bg1"/>
                </a:solidFill>
              </a:defRPr>
            </a:lvl1pPr>
            <a:lvl2pPr marL="479237" indent="0">
              <a:buNone/>
              <a:defRPr sz="2096">
                <a:solidFill>
                  <a:schemeClr val="tx1">
                    <a:tint val="75000"/>
                  </a:schemeClr>
                </a:solidFill>
              </a:defRPr>
            </a:lvl2pPr>
            <a:lvl3pPr marL="958474" indent="0">
              <a:buNone/>
              <a:defRPr sz="1887">
                <a:solidFill>
                  <a:schemeClr val="tx1">
                    <a:tint val="75000"/>
                  </a:schemeClr>
                </a:solidFill>
              </a:defRPr>
            </a:lvl3pPr>
            <a:lvl4pPr marL="1437711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4pPr>
            <a:lvl5pPr marL="1916948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5pPr>
            <a:lvl6pPr marL="2396185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6pPr>
            <a:lvl7pPr marL="2875422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7pPr>
            <a:lvl8pPr marL="3354659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8pPr>
            <a:lvl9pPr marL="3833896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67499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-sous page garde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iel, différent, très coloré, ligne&#10;&#10;Description générée automatiquement">
            <a:extLst>
              <a:ext uri="{FF2B5EF4-FFF2-40B4-BE49-F238E27FC236}">
                <a16:creationId xmlns:a16="http://schemas.microsoft.com/office/drawing/2014/main" id="{7395567C-D350-0B4B-BE8B-303A1525ED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6260" y="-2"/>
            <a:ext cx="5733116" cy="586291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03AAD8B-9874-1C44-9656-66A36A3A7F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34606"/>
            <a:ext cx="4421949" cy="2964708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90D075A8-B852-C245-8130-E037464077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5666" y="1606125"/>
            <a:ext cx="4421949" cy="49810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8E0B53C-35A4-BF48-85F5-253DD9792F1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829069" y="2666977"/>
            <a:ext cx="2627751" cy="269614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</a:t>
            </a:r>
            <a:br>
              <a:rPr lang="fr-FR"/>
            </a:br>
            <a:r>
              <a:rPr lang="fr-FR"/>
              <a:t>le style</a:t>
            </a:r>
            <a:br>
              <a:rPr lang="fr-FR"/>
            </a:br>
            <a:r>
              <a:rPr lang="fr-FR"/>
              <a:t>du titre</a:t>
            </a:r>
            <a:endParaRPr lang="en-US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7A445850-B509-0C47-83CA-82DA637CF8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9786"/>
          <a:stretch/>
        </p:blipFill>
        <p:spPr>
          <a:xfrm>
            <a:off x="11208224" y="4219200"/>
            <a:ext cx="1571152" cy="227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1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8000" y="6700160"/>
            <a:ext cx="5040000" cy="18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fr-FR"/>
              <a:t>Nom de la présentation et la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7999" y="6697779"/>
            <a:ext cx="519543" cy="18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FF67EF60-D3B0-409C-88CD-C39F952AE724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78710A3-816F-496D-8A45-7384252DA309}"/>
              </a:ext>
            </a:extLst>
          </p:cNvPr>
          <p:cNvCxnSpPr>
            <a:cxnSpLocks/>
          </p:cNvCxnSpPr>
          <p:nvPr userDrawn="1"/>
        </p:nvCxnSpPr>
        <p:spPr>
          <a:xfrm>
            <a:off x="1099661" y="6334618"/>
            <a:ext cx="244617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ED1FEEF-FE2C-42E5-8EEA-DF13606A43C2}"/>
              </a:ext>
            </a:extLst>
          </p:cNvPr>
          <p:cNvCxnSpPr>
            <a:cxnSpLocks/>
          </p:cNvCxnSpPr>
          <p:nvPr userDrawn="1"/>
        </p:nvCxnSpPr>
        <p:spPr>
          <a:xfrm>
            <a:off x="3627120" y="6334618"/>
            <a:ext cx="764088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649BB86-C357-484E-8C12-19607C7F8EFA}"/>
              </a:ext>
            </a:extLst>
          </p:cNvPr>
          <p:cNvCxnSpPr/>
          <p:nvPr userDrawn="1"/>
        </p:nvCxnSpPr>
        <p:spPr>
          <a:xfrm>
            <a:off x="11325600" y="6334618"/>
            <a:ext cx="3708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84CABB6B-B893-9644-A9B3-E6E89DCAE5CE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660" y="6529608"/>
            <a:ext cx="2446179" cy="49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2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661" r:id="rId3"/>
    <p:sldLayoutId id="2147483672" r:id="rId4"/>
    <p:sldLayoutId id="2147483663" r:id="rId5"/>
    <p:sldLayoutId id="2147483696" r:id="rId6"/>
    <p:sldLayoutId id="2147483674" r:id="rId7"/>
    <p:sldLayoutId id="2147483681" r:id="rId8"/>
    <p:sldLayoutId id="2147483705" r:id="rId9"/>
    <p:sldLayoutId id="2147483682" r:id="rId10"/>
    <p:sldLayoutId id="2147483706" r:id="rId11"/>
    <p:sldLayoutId id="2147483684" r:id="rId12"/>
    <p:sldLayoutId id="2147483685" r:id="rId13"/>
    <p:sldLayoutId id="2147483686" r:id="rId14"/>
    <p:sldLayoutId id="2147483697" r:id="rId15"/>
    <p:sldLayoutId id="2147483692" r:id="rId16"/>
    <p:sldLayoutId id="2147483694" r:id="rId17"/>
    <p:sldLayoutId id="2147483698" r:id="rId18"/>
    <p:sldLayoutId id="2147483699" r:id="rId19"/>
    <p:sldLayoutId id="2147483700" r:id="rId20"/>
    <p:sldLayoutId id="2147483701" r:id="rId21"/>
    <p:sldLayoutId id="2147483688" r:id="rId22"/>
    <p:sldLayoutId id="2147483708" r:id="rId23"/>
    <p:sldLayoutId id="2147483693" r:id="rId24"/>
    <p:sldLayoutId id="2147483702" r:id="rId25"/>
    <p:sldLayoutId id="2147483707" r:id="rId26"/>
    <p:sldLayoutId id="2147483709" r:id="rId27"/>
    <p:sldLayoutId id="2147483704" r:id="rId28"/>
    <p:sldLayoutId id="2147483703" r:id="rId29"/>
    <p:sldLayoutId id="2147483691" r:id="rId30"/>
    <p:sldLayoutId id="2147483677" r:id="rId31"/>
    <p:sldLayoutId id="2147483678" r:id="rId32"/>
    <p:sldLayoutId id="2147483679" r:id="rId33"/>
    <p:sldLayoutId id="2147483680" r:id="rId34"/>
    <p:sldLayoutId id="2147483675" r:id="rId35"/>
    <p:sldLayoutId id="2147483676" r:id="rId36"/>
    <p:sldLayoutId id="2147483667" r:id="rId37"/>
  </p:sldLayoutIdLst>
  <p:hf hdr="0" dt="0"/>
  <p:txStyles>
    <p:titleStyle>
      <a:lvl1pPr algn="l" defTabSz="958474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0" indent="0" algn="l" defTabSz="958474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935" kern="1200">
          <a:solidFill>
            <a:srgbClr val="00B0F0"/>
          </a:solidFill>
          <a:latin typeface="+mn-lt"/>
          <a:ea typeface="+mn-ea"/>
          <a:cs typeface="+mn-cs"/>
        </a:defRPr>
      </a:lvl1pPr>
      <a:lvl2pPr marL="0" indent="0" algn="l" defTabSz="958474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516" kern="1200">
          <a:solidFill>
            <a:srgbClr val="00B0F0"/>
          </a:solidFill>
          <a:latin typeface="+mn-lt"/>
          <a:ea typeface="+mn-ea"/>
          <a:cs typeface="+mn-cs"/>
        </a:defRPr>
      </a:lvl2pPr>
      <a:lvl3pPr marL="0" indent="0" algn="l" defTabSz="958474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96" kern="1200">
          <a:solidFill>
            <a:srgbClr val="00B0F0"/>
          </a:solidFill>
          <a:latin typeface="+mn-lt"/>
          <a:ea typeface="+mn-ea"/>
          <a:cs typeface="+mn-cs"/>
        </a:defRPr>
      </a:lvl3pPr>
      <a:lvl4pPr marL="0" indent="0" algn="l" defTabSz="958474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887" kern="1200">
          <a:solidFill>
            <a:srgbClr val="00B0F0"/>
          </a:solidFill>
          <a:latin typeface="+mn-lt"/>
          <a:ea typeface="+mn-ea"/>
          <a:cs typeface="+mn-cs"/>
        </a:defRPr>
      </a:lvl4pPr>
      <a:lvl5pPr marL="0" indent="0" algn="l" defTabSz="958474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887" kern="1200">
          <a:solidFill>
            <a:srgbClr val="00B0F0"/>
          </a:solidFill>
          <a:latin typeface="+mn-lt"/>
          <a:ea typeface="+mn-ea"/>
          <a:cs typeface="+mn-cs"/>
        </a:defRPr>
      </a:lvl5pPr>
      <a:lvl6pPr marL="2635804" indent="-239619" algn="l" defTabSz="958474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6pPr>
      <a:lvl7pPr marL="3115041" indent="-239619" algn="l" defTabSz="958474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7pPr>
      <a:lvl8pPr marL="3594278" indent="-239619" algn="l" defTabSz="958474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8pPr>
      <a:lvl9pPr marL="4073515" indent="-239619" algn="l" defTabSz="958474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8474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1pPr>
      <a:lvl2pPr marL="479237" algn="l" defTabSz="958474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2pPr>
      <a:lvl3pPr marL="958474" algn="l" defTabSz="958474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3pPr>
      <a:lvl4pPr marL="1437711" algn="l" defTabSz="958474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4pPr>
      <a:lvl5pPr marL="1916948" algn="l" defTabSz="958474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5pPr>
      <a:lvl6pPr marL="2396185" algn="l" defTabSz="958474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6pPr>
      <a:lvl7pPr marL="2875422" algn="l" defTabSz="958474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7pPr>
      <a:lvl8pPr marL="3354659" algn="l" defTabSz="958474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8pPr>
      <a:lvl9pPr marL="3833896" algn="l" defTabSz="958474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microsoft.com/office/2007/relationships/hdphoto" Target="../media/hdphoto2.wdp"/><Relationship Id="rId2" Type="http://schemas.openxmlformats.org/officeDocument/2006/relationships/hyperlink" Target="https://www.banquedesterritoires.fr/revitalisation-petites-villes-demain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s://www.banquedesterritoires.fr/pret-renouvellement-urbain-petites-villes-de-demain-pru-pvd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quedesterritoires.fr/pret-renouvellement-urbain-petites-villes-de-demain-pru-pv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ie.betard@caissedesdepots.fr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45C5C6A-84E0-4C1C-A815-0A1102C60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z="4800" dirty="0"/>
              <a:t>PETITE VILLE DE DEMAIN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ACE1DBB1-A39D-4D2E-A28E-812209E66A28}"/>
              </a:ext>
            </a:extLst>
          </p:cNvPr>
          <p:cNvSpPr txBox="1">
            <a:spLocks/>
          </p:cNvSpPr>
          <p:nvPr/>
        </p:nvSpPr>
        <p:spPr>
          <a:xfrm>
            <a:off x="11294417" y="6820714"/>
            <a:ext cx="1484958" cy="378599"/>
          </a:xfrm>
          <a:prstGeom prst="rect">
            <a:avLst/>
          </a:prstGeom>
        </p:spPr>
        <p:txBody>
          <a:bodyPr/>
          <a:lstStyle>
            <a:lvl1pPr marL="0" indent="0" algn="l" defTabSz="958474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935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0" indent="0" algn="l" defTabSz="958474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516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2pPr>
            <a:lvl3pPr marL="0" indent="0" algn="l" defTabSz="958474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096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3pPr>
            <a:lvl4pPr marL="0" indent="0" algn="l" defTabSz="958474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87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4pPr>
            <a:lvl5pPr marL="0" indent="0" algn="l" defTabSz="958474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87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5pPr>
            <a:lvl6pPr marL="2635804" indent="-239619" algn="l" defTabSz="958474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5041" indent="-239619" algn="l" defTabSz="958474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4278" indent="-239619" algn="l" defTabSz="958474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3515" indent="-239619" algn="l" defTabSz="958474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r-FR" sz="1400" dirty="0">
                <a:solidFill>
                  <a:schemeClr val="tx2"/>
                </a:solidFill>
              </a:rPr>
              <a:t>Décembre 2021</a:t>
            </a:r>
          </a:p>
        </p:txBody>
      </p:sp>
    </p:spTree>
    <p:extLst>
      <p:ext uri="{BB962C8B-B14F-4D97-AF65-F5344CB8AC3E}">
        <p14:creationId xmlns:p14="http://schemas.microsoft.com/office/powerpoint/2010/main" val="1783160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4720FA6-5005-2D42-9919-AAA8B9E93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28000" y="6700160"/>
            <a:ext cx="5040000" cy="180000"/>
          </a:xfrm>
        </p:spPr>
        <p:txBody>
          <a:bodyPr/>
          <a:lstStyle/>
          <a:p>
            <a:r>
              <a:rPr lang="fr-FR">
                <a:solidFill>
                  <a:schemeClr val="tx2"/>
                </a:solidFill>
              </a:rPr>
              <a:t>Offres Développement Territorial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33A7B7-A738-694A-B6D1-A4EBD90EE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EF60-D3B0-409C-88CD-C39F952AE724}" type="slidenum">
              <a:rPr lang="fr-FR" smtClean="0"/>
              <a:t>2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B79CD10-019B-A443-8538-7F51C6BEB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8" y="614277"/>
            <a:ext cx="9748904" cy="792781"/>
          </a:xfrm>
        </p:spPr>
        <p:txBody>
          <a:bodyPr/>
          <a:lstStyle/>
          <a:p>
            <a:r>
              <a:rPr lang="fr-FR"/>
              <a:t>Le Prêt Renouvellement Urbain</a:t>
            </a:r>
            <a:br>
              <a:rPr lang="fr-FR"/>
            </a:br>
            <a:r>
              <a:rPr lang="fr-FR"/>
              <a:t>Petites Villes de Demain </a:t>
            </a:r>
            <a:r>
              <a:rPr lang="fr-FR" sz="1800"/>
              <a:t>(PRU PVD)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FC2499A-24FB-2447-AC91-B0AAC58BB7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9307" y="1839723"/>
            <a:ext cx="3296547" cy="2630678"/>
          </a:xfrm>
        </p:spPr>
        <p:txBody>
          <a:bodyPr/>
          <a:lstStyle/>
          <a:p>
            <a:pPr algn="just"/>
            <a:r>
              <a:rPr lang="fr-FR" i="0"/>
              <a:t>Lancé en 2020, le programme </a:t>
            </a:r>
            <a:r>
              <a:rPr lang="fr-FR" b="1" i="0"/>
              <a:t>Petites Villes de Demain </a:t>
            </a:r>
            <a:r>
              <a:rPr lang="fr-FR" i="0"/>
              <a:t>vise à améliorer les conditions de vie des habitants des petites communes et des territoires alentour, en accompagnant les collectivités dans des </a:t>
            </a:r>
            <a:r>
              <a:rPr lang="fr-FR" i="0" err="1"/>
              <a:t>trajec-toires</a:t>
            </a:r>
            <a:r>
              <a:rPr lang="fr-FR" i="0"/>
              <a:t> dynamiques et </a:t>
            </a:r>
            <a:r>
              <a:rPr lang="fr-FR" i="0" err="1"/>
              <a:t>respec-tueuses</a:t>
            </a:r>
            <a:r>
              <a:rPr lang="fr-FR" i="0"/>
              <a:t> de l’environnement.</a:t>
            </a:r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A0C69AD-4031-6E4E-8CAA-667D0320E68F}"/>
              </a:ext>
            </a:extLst>
          </p:cNvPr>
          <p:cNvSpPr txBox="1"/>
          <p:nvPr/>
        </p:nvSpPr>
        <p:spPr>
          <a:xfrm>
            <a:off x="999308" y="5960920"/>
            <a:ext cx="4487092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Clr>
                <a:srgbClr val="E5291D"/>
              </a:buClr>
              <a:buFont typeface="Wingdings" panose="05000000000000000000" pitchFamily="2" charset="2"/>
              <a:buChar char="à"/>
            </a:pPr>
            <a:r>
              <a:rPr lang="fr-FR" sz="900" b="1"/>
              <a:t>Plus d'infos sur le programme national </a:t>
            </a:r>
            <a:r>
              <a:rPr lang="fr-FR" sz="900" b="1">
                <a:hlinkClick r:id="rId2"/>
              </a:rPr>
              <a:t>Petites Villes de Demain</a:t>
            </a:r>
            <a:r>
              <a:rPr lang="fr-FR" sz="900" b="1"/>
              <a:t> </a:t>
            </a:r>
            <a:endParaRPr lang="fr-FR" sz="900" b="1">
              <a:cs typeface="Arial" panose="020B0604020202020204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F69EF80-A73F-C643-BA20-D408C90A7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96" b="99647" l="399" r="96410">
                        <a14:foregroundMark x1="49734" y1="99882" x2="49734" y2="99882"/>
                        <a14:foregroundMark x1="96410" y1="44405" x2="96410" y2="44405"/>
                        <a14:foregroundMark x1="50133" y1="1413" x2="50133" y2="1413"/>
                        <a14:foregroundMark x1="399" y1="38869" x2="399" y2="38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7047" y="2966498"/>
            <a:ext cx="2854943" cy="321974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A822EE0-A82A-504B-A2F2-58E5112F3F04}"/>
              </a:ext>
            </a:extLst>
          </p:cNvPr>
          <p:cNvSpPr txBox="1"/>
          <p:nvPr/>
        </p:nvSpPr>
        <p:spPr>
          <a:xfrm>
            <a:off x="8797047" y="3607960"/>
            <a:ext cx="28549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3 milliards d’euros jusqu’en 2026</a:t>
            </a:r>
            <a:br>
              <a:rPr lang="fr-FR" b="1">
                <a:solidFill>
                  <a:schemeClr val="bg1"/>
                </a:solidFill>
              </a:rPr>
            </a:br>
            <a:r>
              <a:rPr lang="fr-FR">
                <a:solidFill>
                  <a:schemeClr val="bg1"/>
                </a:solidFill>
              </a:rPr>
              <a:t>pour permettre aux villes sélectionnées de mener à bien et d’accélérer la réalisation de leurs projets ​</a:t>
            </a:r>
          </a:p>
        </p:txBody>
      </p:sp>
      <p:pic>
        <p:nvPicPr>
          <p:cNvPr id="11" name="Image 10" descr="Une image contenant ciel, arbre, extérieur, montagne&#10;&#10;Description générée automatiquement">
            <a:extLst>
              <a:ext uri="{FF2B5EF4-FFF2-40B4-BE49-F238E27FC236}">
                <a16:creationId xmlns:a16="http://schemas.microsoft.com/office/drawing/2014/main" id="{41AA44FB-C81A-A344-8A3E-04D0F5A4FB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330" y="2130318"/>
            <a:ext cx="3263900" cy="3683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99ED046-8E7A-3549-A524-94D541F550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16" b="99293" l="266" r="97610">
                        <a14:foregroundMark x1="45551" y1="9069" x2="45551" y2="9069"/>
                        <a14:foregroundMark x1="48207" y1="3416" x2="48207" y2="3416"/>
                        <a14:foregroundMark x1="97610" y1="27326" x2="97610" y2="27326"/>
                        <a14:foregroundMark x1="49668" y1="99411" x2="49668" y2="99411"/>
                        <a14:foregroundMark x1="266" y1="64075" x2="266" y2="64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6721" y="466127"/>
            <a:ext cx="2558015" cy="288487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2420AD9-C522-494D-8DCC-935993E2E2B3}"/>
              </a:ext>
            </a:extLst>
          </p:cNvPr>
          <p:cNvSpPr txBox="1"/>
          <p:nvPr/>
        </p:nvSpPr>
        <p:spPr>
          <a:xfrm>
            <a:off x="7806721" y="1135008"/>
            <a:ext cx="2558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FR" b="1">
                <a:solidFill>
                  <a:schemeClr val="bg1"/>
                </a:solidFill>
              </a:rPr>
              <a:t>Plus de </a:t>
            </a:r>
            <a:br>
              <a:rPr lang="fr-FR" b="1">
                <a:solidFill>
                  <a:schemeClr val="bg1"/>
                </a:solidFill>
              </a:rPr>
            </a:br>
            <a:r>
              <a:rPr lang="fr-FR" b="1">
                <a:solidFill>
                  <a:schemeClr val="bg1"/>
                </a:solidFill>
              </a:rPr>
              <a:t>1 600 communes et</a:t>
            </a:r>
            <a:br>
              <a:rPr lang="fr-FR" b="1">
                <a:solidFill>
                  <a:schemeClr val="bg1"/>
                </a:solidFill>
              </a:rPr>
            </a:br>
            <a:r>
              <a:rPr lang="fr-FR" b="1">
                <a:solidFill>
                  <a:schemeClr val="bg1"/>
                </a:solidFill>
              </a:rPr>
              <a:t>intercommunalités</a:t>
            </a:r>
            <a:br>
              <a:rPr lang="fr-FR" b="1">
                <a:solidFill>
                  <a:schemeClr val="bg1"/>
                </a:solidFill>
              </a:rPr>
            </a:br>
            <a:r>
              <a:rPr lang="fr-FR" b="1">
                <a:solidFill>
                  <a:schemeClr val="bg1"/>
                </a:solidFill>
              </a:rPr>
              <a:t>sur 6 ans soutenues</a:t>
            </a:r>
            <a:br>
              <a:rPr lang="fr-FR" b="1">
                <a:solidFill>
                  <a:schemeClr val="bg1"/>
                </a:solidFill>
              </a:rPr>
            </a:br>
            <a:r>
              <a:rPr lang="fr-FR">
                <a:solidFill>
                  <a:schemeClr val="bg1"/>
                </a:solidFill>
              </a:rPr>
              <a:t>(2020-2026)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250BE9C-CFA9-9242-9204-AF575C0702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62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04" b="96575" l="4133" r="92707">
                        <a14:foregroundMark x1="49757" y1="8414" x2="49757" y2="8414"/>
                        <a14:foregroundMark x1="48460" y1="5361" x2="48460" y2="5361"/>
                        <a14:foregroundMark x1="92707" y1="29412" x2="92707" y2="29412"/>
                        <a14:foregroundMark x1="50486" y1="96575" x2="50486" y2="96575"/>
                        <a14:foregroundMark x1="4133" y1="50335" x2="4133" y2="50335"/>
                        <a14:foregroundMark x1="49109" y1="2904" x2="49109" y2="2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2483" y="4470401"/>
            <a:ext cx="1000584" cy="108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51391D-9D3C-E746-961C-FCA1A3F11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28000" y="6700160"/>
            <a:ext cx="5040000" cy="180000"/>
          </a:xfrm>
        </p:spPr>
        <p:txBody>
          <a:bodyPr/>
          <a:lstStyle/>
          <a:p>
            <a:r>
              <a:rPr lang="fr-FR">
                <a:solidFill>
                  <a:schemeClr val="tx2"/>
                </a:solidFill>
              </a:rPr>
              <a:t>Offres Développement Territorial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B54261-6E5E-0C46-8257-D936140AA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EF60-D3B0-409C-88CD-C39F952AE724}" type="slidenum">
              <a:rPr lang="fr-FR" smtClean="0"/>
              <a:t>3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1C3C8DE-F80D-184B-AC0C-2B5EF187A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7" y="614278"/>
            <a:ext cx="9826347" cy="836150"/>
          </a:xfrm>
        </p:spPr>
        <p:txBody>
          <a:bodyPr/>
          <a:lstStyle/>
          <a:p>
            <a:r>
              <a:rPr lang="fr-FR" spc="-50"/>
              <a:t>Offre Prêt Renouvellement Urbain</a:t>
            </a:r>
            <a:br>
              <a:rPr lang="fr-FR" spc="-50"/>
            </a:br>
            <a:r>
              <a:rPr lang="fr-FR" spc="-50"/>
              <a:t>Petites Villes de Demain </a:t>
            </a:r>
            <a:r>
              <a:rPr lang="fr-FR" sz="1800"/>
              <a:t>(PRU PVD)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5E87A21-1AD3-C24D-BABE-134491320A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9309" y="1816819"/>
            <a:ext cx="2880000" cy="2797222"/>
          </a:xfrm>
        </p:spPr>
        <p:txBody>
          <a:bodyPr/>
          <a:lstStyle/>
          <a:p>
            <a:pPr fontAlgn="base"/>
            <a:r>
              <a:rPr lang="fr-FR" b="1" i="0" dirty="0">
                <a:solidFill>
                  <a:schemeClr val="accent5"/>
                </a:solidFill>
              </a:rPr>
              <a:t>Principaux emprunteurs éligibles​</a:t>
            </a:r>
            <a:endParaRPr lang="fr-FR" sz="1400" b="1" i="0" dirty="0">
              <a:solidFill>
                <a:schemeClr val="accent5"/>
              </a:solidFill>
            </a:endParaRPr>
          </a:p>
          <a:p>
            <a:pPr marL="216000" indent="-216000" fontAlgn="base">
              <a:spcBef>
                <a:spcPts val="1000"/>
              </a:spcBef>
              <a:buClr>
                <a:srgbClr val="E5291D"/>
              </a:buClr>
              <a:buFont typeface="Wingdings" pitchFamily="2" charset="2"/>
              <a:buChar char="ü"/>
            </a:pPr>
            <a:r>
              <a:rPr lang="fr-FR" sz="1400" b="1" i="0" dirty="0"/>
              <a:t>Toute personne morale publique ou privée </a:t>
            </a:r>
            <a:r>
              <a:rPr lang="fr-FR" sz="1400" i="0" dirty="0"/>
              <a:t>portant un projet situé </a:t>
            </a:r>
            <a:r>
              <a:rPr lang="en-US" sz="1400" i="0" dirty="0"/>
              <a:t>​</a:t>
            </a:r>
            <a:r>
              <a:rPr lang="fr-FR" sz="1400" i="0" dirty="0"/>
              <a:t>dans une opération de revitalisation </a:t>
            </a:r>
            <a:br>
              <a:rPr lang="fr-FR" sz="1400" i="0" dirty="0"/>
            </a:br>
            <a:r>
              <a:rPr lang="fr-FR" sz="1400" i="0" dirty="0"/>
              <a:t>du territoire (ORT) d'une commune sélectionnée </a:t>
            </a:r>
            <a:br>
              <a:rPr lang="fr-FR" sz="1400" i="0" dirty="0"/>
            </a:br>
            <a:r>
              <a:rPr lang="fr-FR" sz="1400" i="0" dirty="0"/>
              <a:t>dans le cadre du programme « Petites Villes de Demain »</a:t>
            </a:r>
            <a:r>
              <a:rPr lang="en-US" sz="1400" i="0" dirty="0"/>
              <a:t> ​ ;​</a:t>
            </a:r>
          </a:p>
          <a:p>
            <a:pPr marL="216000" indent="-216000" fontAlgn="base">
              <a:spcBef>
                <a:spcPts val="1000"/>
              </a:spcBef>
              <a:buClr>
                <a:srgbClr val="E5291D"/>
              </a:buClr>
              <a:buFont typeface="Wingdings" pitchFamily="2" charset="2"/>
              <a:buChar char="ü"/>
            </a:pPr>
            <a:r>
              <a:rPr lang="fr-FR" sz="1400" b="1" i="0" dirty="0"/>
              <a:t>Toute personne publique </a:t>
            </a:r>
            <a:r>
              <a:rPr lang="fr-FR" sz="1400" i="0" dirty="0"/>
              <a:t>apportant une subvention à un projet éligible</a:t>
            </a:r>
            <a:r>
              <a:rPr lang="en-US" sz="1400" i="0" dirty="0"/>
              <a:t>​.</a:t>
            </a:r>
          </a:p>
          <a:p>
            <a:endParaRPr lang="fr-FR" sz="14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89C4A7A-2662-2D4C-ADC3-C7A1C36C2A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8000" y="1816819"/>
            <a:ext cx="2880000" cy="3161581"/>
          </a:xfrm>
        </p:spPr>
        <p:txBody>
          <a:bodyPr/>
          <a:lstStyle/>
          <a:p>
            <a:pPr fontAlgn="base"/>
            <a:r>
              <a:rPr lang="fr-FR" b="1" i="0" dirty="0">
                <a:solidFill>
                  <a:schemeClr val="accent5"/>
                </a:solidFill>
              </a:rPr>
              <a:t>Principaux projets éligibles</a:t>
            </a:r>
            <a:endParaRPr lang="fr-FR" sz="1400" b="1" i="0" dirty="0">
              <a:solidFill>
                <a:schemeClr val="accent5"/>
              </a:solidFill>
            </a:endParaRPr>
          </a:p>
          <a:p>
            <a:pPr marL="216000" indent="-216000" fontAlgn="base">
              <a:spcBef>
                <a:spcPts val="1000"/>
              </a:spcBef>
              <a:buClr>
                <a:srgbClr val="E5291D"/>
              </a:buClr>
              <a:buFont typeface="Wingdings" pitchFamily="2" charset="2"/>
              <a:buChar char="ü"/>
            </a:pPr>
            <a:r>
              <a:rPr lang="fr-FR" sz="1400" b="1" i="0" dirty="0"/>
              <a:t>Équipements publics</a:t>
            </a:r>
            <a:r>
              <a:rPr lang="en-US" sz="1400" b="1" i="0" dirty="0"/>
              <a:t>​</a:t>
            </a:r>
            <a:r>
              <a:rPr lang="en-US" sz="1400" i="0" dirty="0"/>
              <a:t>​ ;</a:t>
            </a:r>
            <a:endParaRPr lang="en-US" sz="1400" b="1" i="0" dirty="0"/>
          </a:p>
          <a:p>
            <a:pPr marL="216000" indent="-216000" fontAlgn="base">
              <a:spcBef>
                <a:spcPts val="1000"/>
              </a:spcBef>
              <a:buClr>
                <a:srgbClr val="E5291D"/>
              </a:buClr>
              <a:buFont typeface="Wingdings" pitchFamily="2" charset="2"/>
              <a:buChar char="ü"/>
            </a:pPr>
            <a:r>
              <a:rPr lang="fr-FR" sz="1400" b="1" i="0" dirty="0"/>
              <a:t>Infrastructures et aménagements urbains</a:t>
            </a:r>
            <a:r>
              <a:rPr lang="en-US" sz="1400" b="1" i="0" dirty="0"/>
              <a:t>​</a:t>
            </a:r>
            <a:r>
              <a:rPr lang="en-US" sz="1400" i="0" dirty="0"/>
              <a:t>​ ;</a:t>
            </a:r>
            <a:endParaRPr lang="en-US" sz="1400" b="1" i="0" dirty="0"/>
          </a:p>
          <a:p>
            <a:pPr marL="216000" indent="-216000" fontAlgn="base">
              <a:spcBef>
                <a:spcPts val="1000"/>
              </a:spcBef>
              <a:buClr>
                <a:srgbClr val="E5291D"/>
              </a:buClr>
              <a:buFont typeface="Wingdings" pitchFamily="2" charset="2"/>
              <a:buChar char="ü"/>
            </a:pPr>
            <a:r>
              <a:rPr lang="fr-FR" sz="1400" b="1" i="0" dirty="0"/>
              <a:t>Bâtiments tertiaires privés </a:t>
            </a:r>
            <a:r>
              <a:rPr lang="fr-FR" sz="1400" i="0" dirty="0"/>
              <a:t>contribuant à la revitalisation économique du quartier</a:t>
            </a:r>
            <a:r>
              <a:rPr lang="en-US" sz="1400" i="0" dirty="0"/>
              <a:t>​ ;</a:t>
            </a:r>
            <a:endParaRPr lang="fr-FR" sz="1400" i="0" dirty="0"/>
          </a:p>
          <a:p>
            <a:pPr marL="216000" indent="-216000" fontAlgn="base">
              <a:spcBef>
                <a:spcPts val="1000"/>
              </a:spcBef>
              <a:buClr>
                <a:srgbClr val="E5291D"/>
              </a:buClr>
              <a:buFont typeface="Wingdings" pitchFamily="2" charset="2"/>
              <a:buChar char="ü"/>
            </a:pPr>
            <a:r>
              <a:rPr lang="fr-FR" sz="1400" b="1" i="0" dirty="0"/>
              <a:t>Portage foncier </a:t>
            </a:r>
            <a:r>
              <a:rPr lang="fr-FR" sz="1400" i="0" dirty="0"/>
              <a:t>dans le cadre </a:t>
            </a:r>
            <a:br>
              <a:rPr lang="fr-FR" sz="1400" i="0" dirty="0"/>
            </a:br>
            <a:r>
              <a:rPr lang="fr-FR" sz="1400" i="0" dirty="0"/>
              <a:t>de projets d’aménagement, etc.</a:t>
            </a:r>
            <a:endParaRPr lang="en-US" sz="1400" i="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1D43501-30F6-7447-96F7-875CB3C47957}"/>
              </a:ext>
            </a:extLst>
          </p:cNvPr>
          <p:cNvSpPr txBox="1"/>
          <p:nvPr/>
        </p:nvSpPr>
        <p:spPr>
          <a:xfrm>
            <a:off x="999308" y="5960920"/>
            <a:ext cx="277547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Clr>
                <a:srgbClr val="E5291D"/>
              </a:buClr>
              <a:buFont typeface="Wingdings" panose="05000000000000000000" pitchFamily="2" charset="2"/>
              <a:buChar char="à"/>
            </a:pPr>
            <a:r>
              <a:rPr lang="fr-FR" sz="900" b="1"/>
              <a:t>Plus d'infos sur le </a:t>
            </a:r>
            <a:r>
              <a:rPr lang="fr-FR" sz="900" b="1">
                <a:hlinkClick r:id="rId2"/>
              </a:rPr>
              <a:t>PRU PVD</a:t>
            </a:r>
            <a:endParaRPr lang="fr-FR" sz="900" b="1">
              <a:cs typeface="Arial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1BD74CF-E9F0-F649-8285-82A0654F49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2560" y="3716822"/>
            <a:ext cx="2165174" cy="235535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8B5BDD0-F2F3-6D40-9DB0-417F4A5DE873}"/>
              </a:ext>
            </a:extLst>
          </p:cNvPr>
          <p:cNvSpPr txBox="1"/>
          <p:nvPr/>
        </p:nvSpPr>
        <p:spPr>
          <a:xfrm>
            <a:off x="10363325" y="4160217"/>
            <a:ext cx="2066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Dédié à un panel</a:t>
            </a:r>
            <a:br>
              <a:rPr lang="fr-FR" sz="1200" b="1" dirty="0">
                <a:solidFill>
                  <a:schemeClr val="bg1"/>
                </a:solidFill>
              </a:rPr>
            </a:br>
            <a:r>
              <a:rPr lang="fr-FR" sz="1200" b="1" dirty="0">
                <a:solidFill>
                  <a:schemeClr val="bg1"/>
                </a:solidFill>
              </a:rPr>
              <a:t>large de projets sous condition d'être dans un zonage géographique prioritaire (ex : acquisition de locaux commerciaux en territoire PVD) 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6FB58E8-CD35-584F-93B7-710E391866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59652" y="5780451"/>
            <a:ext cx="370509" cy="40305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710F2BA-54B8-D744-90FA-5931433357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8257" y="5811221"/>
            <a:ext cx="153822" cy="16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5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51391D-9D3C-E746-961C-FCA1A3F11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28000" y="6700160"/>
            <a:ext cx="5040000" cy="180000"/>
          </a:xfrm>
        </p:spPr>
        <p:txBody>
          <a:bodyPr/>
          <a:lstStyle/>
          <a:p>
            <a:r>
              <a:rPr lang="fr-FR">
                <a:solidFill>
                  <a:schemeClr val="tx2"/>
                </a:solidFill>
              </a:rPr>
              <a:t>Offres Développement Territorial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B54261-6E5E-0C46-8257-D936140AA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EF60-D3B0-409C-88CD-C39F952AE724}" type="slidenum">
              <a:rPr lang="fr-FR" smtClean="0"/>
              <a:t>4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1C3C8DE-F80D-184B-AC0C-2B5EF187A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7" y="614278"/>
            <a:ext cx="9826347" cy="836150"/>
          </a:xfrm>
        </p:spPr>
        <p:txBody>
          <a:bodyPr/>
          <a:lstStyle/>
          <a:p>
            <a:r>
              <a:rPr lang="fr-FR" spc="-50"/>
              <a:t>Offre Prêt Renouvellement Urbain</a:t>
            </a:r>
            <a:br>
              <a:rPr lang="fr-FR" spc="-50"/>
            </a:br>
            <a:r>
              <a:rPr lang="fr-FR" spc="-50"/>
              <a:t>Petites Villes de Demain </a:t>
            </a:r>
            <a:r>
              <a:rPr lang="fr-FR" sz="1800"/>
              <a:t>(PRU PVD)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5E87A21-1AD3-C24D-BABE-134491320A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9309" y="1816819"/>
            <a:ext cx="2880000" cy="2797222"/>
          </a:xfrm>
        </p:spPr>
        <p:txBody>
          <a:bodyPr/>
          <a:lstStyle/>
          <a:p>
            <a:pPr fontAlgn="base"/>
            <a:r>
              <a:rPr lang="fr-FR" b="1" i="0" dirty="0">
                <a:solidFill>
                  <a:schemeClr val="accent5"/>
                </a:solidFill>
              </a:rPr>
              <a:t>Conditions de l’offre sur index Livret A​</a:t>
            </a:r>
            <a:endParaRPr lang="fr-FR" sz="1400" b="1" i="0" dirty="0">
              <a:solidFill>
                <a:schemeClr val="accent5"/>
              </a:solidFill>
            </a:endParaRPr>
          </a:p>
          <a:p>
            <a:pPr marL="216000" indent="-216000" fontAlgn="base">
              <a:spcBef>
                <a:spcPts val="1000"/>
              </a:spcBef>
              <a:buClr>
                <a:srgbClr val="E5291D"/>
              </a:buClr>
              <a:buFont typeface="Wingdings" pitchFamily="2" charset="2"/>
              <a:buChar char="ü"/>
            </a:pPr>
            <a:r>
              <a:rPr lang="en-US" sz="1400" i="0" dirty="0"/>
              <a:t>​ </a:t>
            </a:r>
            <a:r>
              <a:rPr lang="en-US" sz="1400" b="1" i="0" dirty="0"/>
              <a:t>Durée</a:t>
            </a:r>
            <a:r>
              <a:rPr lang="en-US" sz="1400" i="0" dirty="0"/>
              <a:t> : 5 à 30 </a:t>
            </a:r>
            <a:r>
              <a:rPr lang="en-US" sz="1400" i="0" dirty="0" err="1"/>
              <a:t>ans</a:t>
            </a:r>
            <a:endParaRPr lang="en-US" sz="1400" i="0" dirty="0"/>
          </a:p>
          <a:p>
            <a:pPr marL="216000" indent="-216000" fontAlgn="base">
              <a:spcBef>
                <a:spcPts val="1000"/>
              </a:spcBef>
              <a:buClr>
                <a:srgbClr val="E5291D"/>
              </a:buClr>
              <a:buFont typeface="Wingdings" pitchFamily="2" charset="2"/>
              <a:buChar char="ü"/>
            </a:pPr>
            <a:r>
              <a:rPr lang="en-US" sz="1400" i="0" dirty="0"/>
              <a:t>​</a:t>
            </a:r>
            <a:r>
              <a:rPr lang="en-US" sz="1400" b="1" i="0" dirty="0" err="1"/>
              <a:t>Taux</a:t>
            </a:r>
            <a:r>
              <a:rPr lang="en-US" sz="1400" i="0" dirty="0"/>
              <a:t> : </a:t>
            </a:r>
            <a:r>
              <a:rPr lang="en-US" sz="1400" i="0" dirty="0" err="1"/>
              <a:t>Livret</a:t>
            </a:r>
            <a:r>
              <a:rPr lang="en-US" sz="1400" i="0" dirty="0"/>
              <a:t> A + 0,60 %</a:t>
            </a:r>
          </a:p>
          <a:p>
            <a:pPr marL="216000" indent="-216000" fontAlgn="base">
              <a:spcBef>
                <a:spcPts val="1000"/>
              </a:spcBef>
              <a:buClr>
                <a:srgbClr val="E5291D"/>
              </a:buClr>
              <a:buFont typeface="Wingdings" pitchFamily="2" charset="2"/>
              <a:buChar char="ü"/>
            </a:pPr>
            <a:r>
              <a:rPr lang="fr-FR" sz="1400" b="1" i="0" dirty="0"/>
              <a:t>Durée de phase de mobilisation : </a:t>
            </a:r>
            <a:r>
              <a:rPr lang="fr-FR" sz="1400" i="0" dirty="0"/>
              <a:t>5 ans max</a:t>
            </a:r>
          </a:p>
          <a:p>
            <a:pPr marL="216000" indent="-216000" fontAlgn="base">
              <a:spcBef>
                <a:spcPts val="1000"/>
              </a:spcBef>
              <a:buClr>
                <a:srgbClr val="E5291D"/>
              </a:buClr>
              <a:buFont typeface="Wingdings" pitchFamily="2" charset="2"/>
              <a:buChar char="ü"/>
            </a:pPr>
            <a:r>
              <a:rPr lang="fr-FR" sz="1400" b="1" i="0" dirty="0"/>
              <a:t>Quotité </a:t>
            </a:r>
            <a:r>
              <a:rPr lang="fr-FR" sz="1400" i="0" dirty="0"/>
              <a:t>: 100 % du besoin d’emprunt</a:t>
            </a:r>
            <a:endParaRPr lang="en-US" sz="1400" i="0" dirty="0"/>
          </a:p>
          <a:p>
            <a:pPr marL="216000" indent="-216000" fontAlgn="base">
              <a:spcBef>
                <a:spcPts val="1000"/>
              </a:spcBef>
              <a:buClr>
                <a:srgbClr val="E5291D"/>
              </a:buClr>
              <a:buFont typeface="Wingdings" pitchFamily="2" charset="2"/>
              <a:buChar char="ü"/>
            </a:pPr>
            <a:endParaRPr lang="en-US" sz="1400" i="0" dirty="0"/>
          </a:p>
          <a:p>
            <a:endParaRPr lang="fr-FR" sz="14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89C4A7A-2662-2D4C-ADC3-C7A1C36C2A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7999" y="2324976"/>
            <a:ext cx="3099808" cy="2518979"/>
          </a:xfrm>
        </p:spPr>
        <p:txBody>
          <a:bodyPr/>
          <a:lstStyle/>
          <a:p>
            <a:pPr fontAlgn="base"/>
            <a:r>
              <a:rPr lang="fr-FR" b="1" i="0" dirty="0">
                <a:solidFill>
                  <a:srgbClr val="62C3D6"/>
                </a:solidFill>
              </a:rPr>
              <a:t>Conditions spécifiques pour les projets portés par des investisseurs privés :</a:t>
            </a:r>
            <a:endParaRPr lang="fr-FR" sz="1400" b="1" i="0" dirty="0">
              <a:solidFill>
                <a:srgbClr val="62C3D6"/>
              </a:solidFill>
            </a:endParaRPr>
          </a:p>
          <a:p>
            <a:pPr marL="216000" indent="-216000" fontAlgn="base">
              <a:spcBef>
                <a:spcPts val="1000"/>
              </a:spcBef>
              <a:buClr>
                <a:srgbClr val="E5291D"/>
              </a:buClr>
              <a:buFont typeface="Wingdings" pitchFamily="2" charset="2"/>
              <a:buChar char="ü"/>
            </a:pPr>
            <a:r>
              <a:rPr lang="fr-FR" sz="1400" b="1" i="0" dirty="0"/>
              <a:t>Hors DSP : </a:t>
            </a:r>
            <a:r>
              <a:rPr lang="fr-FR" sz="1400" i="0" dirty="0"/>
              <a:t>Apport en fonds propres ou quasi fonds propres significatifs</a:t>
            </a:r>
            <a:r>
              <a:rPr lang="en-US" sz="1400" b="1" i="0" dirty="0"/>
              <a:t>​</a:t>
            </a:r>
            <a:r>
              <a:rPr lang="en-US" sz="1400" i="0" dirty="0"/>
              <a:t>​ ;</a:t>
            </a:r>
            <a:endParaRPr lang="en-US" sz="1400" b="1" i="0" dirty="0"/>
          </a:p>
          <a:p>
            <a:pPr marL="216000" indent="-216000" fontAlgn="base">
              <a:spcBef>
                <a:spcPts val="1000"/>
              </a:spcBef>
              <a:buClr>
                <a:srgbClr val="E5291D"/>
              </a:buClr>
              <a:buFont typeface="Wingdings" pitchFamily="2" charset="2"/>
              <a:buChar char="ü"/>
            </a:pPr>
            <a:r>
              <a:rPr lang="fr-FR" sz="1400" b="1" i="0" dirty="0"/>
              <a:t>DSP : </a:t>
            </a:r>
            <a:r>
              <a:rPr lang="fr-FR" sz="1400" i="0" dirty="0"/>
              <a:t>appel d’offre faisant mention de l’intervention éventuelle de la BDT</a:t>
            </a:r>
            <a:r>
              <a:rPr lang="en-US" sz="1400" i="0" dirty="0"/>
              <a:t>​ ;</a:t>
            </a:r>
            <a:endParaRPr lang="fr-FR" sz="1400" i="0" dirty="0"/>
          </a:p>
          <a:p>
            <a:pPr marL="216000" indent="-216000" fontAlgn="base">
              <a:spcBef>
                <a:spcPts val="1000"/>
              </a:spcBef>
              <a:buClr>
                <a:srgbClr val="E5291D"/>
              </a:buClr>
              <a:buFont typeface="Wingdings" pitchFamily="2" charset="2"/>
              <a:buChar char="ü"/>
            </a:pPr>
            <a:r>
              <a:rPr lang="fr-FR" sz="1400" b="1" i="0" dirty="0"/>
              <a:t>Quotité : </a:t>
            </a:r>
            <a:r>
              <a:rPr lang="fr-FR" sz="1400" i="0" dirty="0"/>
              <a:t>50 % du besoin d’emprunt</a:t>
            </a:r>
          </a:p>
          <a:p>
            <a:pPr marL="216000" indent="-216000" fontAlgn="base">
              <a:spcBef>
                <a:spcPts val="1000"/>
              </a:spcBef>
              <a:buClr>
                <a:srgbClr val="E5291D"/>
              </a:buClr>
              <a:buFont typeface="Wingdings" pitchFamily="2" charset="2"/>
              <a:buChar char="ü"/>
            </a:pPr>
            <a:r>
              <a:rPr lang="fr-FR" sz="1400" b="1" i="0" dirty="0"/>
              <a:t>Garantie</a:t>
            </a:r>
            <a:r>
              <a:rPr lang="fr-FR" sz="1400" i="0" dirty="0"/>
              <a:t> : 50 % collectivité territoriale + 50 % caution bancaire</a:t>
            </a:r>
            <a:endParaRPr lang="en-US" sz="1400" i="0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AC1082E-B3E1-3940-95D0-5B262F4E76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14950" y="1767331"/>
            <a:ext cx="3190871" cy="4304849"/>
          </a:xfrm>
        </p:spPr>
        <p:txBody>
          <a:bodyPr/>
          <a:lstStyle/>
          <a:p>
            <a:pPr fontAlgn="base"/>
            <a:r>
              <a:rPr lang="fr-FR" b="1" i="0" dirty="0">
                <a:solidFill>
                  <a:schemeClr val="accent5"/>
                </a:solidFill>
              </a:rPr>
              <a:t>Conditions de l’offre</a:t>
            </a:r>
            <a:br>
              <a:rPr lang="fr-FR" b="1" i="0" dirty="0">
                <a:solidFill>
                  <a:schemeClr val="accent5"/>
                </a:solidFill>
              </a:rPr>
            </a:br>
            <a:r>
              <a:rPr lang="fr-FR" b="1" i="0" dirty="0">
                <a:solidFill>
                  <a:schemeClr val="accent5"/>
                </a:solidFill>
              </a:rPr>
              <a:t>à Taux Fixe BEI</a:t>
            </a:r>
          </a:p>
          <a:p>
            <a:pPr marL="216000" indent="-216000" fontAlgn="base">
              <a:spcBef>
                <a:spcPts val="1000"/>
              </a:spcBef>
              <a:buClr>
                <a:srgbClr val="E5291D"/>
              </a:buClr>
              <a:buFont typeface="Wingdings" pitchFamily="2" charset="2"/>
              <a:buChar char="ü"/>
            </a:pPr>
            <a:r>
              <a:rPr lang="fr-FR" sz="1400" i="0" dirty="0"/>
              <a:t>Contrepartie éligible </a:t>
            </a:r>
            <a:br>
              <a:rPr lang="fr-FR" sz="1400" i="0" dirty="0"/>
            </a:br>
            <a:r>
              <a:rPr lang="fr-FR" sz="1400" i="0" dirty="0"/>
              <a:t>à la ressource BEI</a:t>
            </a:r>
            <a:r>
              <a:rPr lang="en-US" sz="1400" i="0" dirty="0"/>
              <a:t>​ ;</a:t>
            </a:r>
            <a:endParaRPr lang="fr-FR" sz="1400" i="0" dirty="0"/>
          </a:p>
          <a:p>
            <a:pPr marL="216000" indent="-216000" fontAlgn="base">
              <a:spcBef>
                <a:spcPts val="1000"/>
              </a:spcBef>
              <a:buClr>
                <a:srgbClr val="E5291D"/>
              </a:buClr>
              <a:buFont typeface="Wingdings" pitchFamily="2" charset="2"/>
              <a:buChar char="ü"/>
            </a:pPr>
            <a:r>
              <a:rPr lang="fr-FR" sz="1400" i="0" dirty="0"/>
              <a:t>Uniquement si le projet respecte </a:t>
            </a:r>
            <a:br>
              <a:rPr lang="fr-FR" sz="1400" i="0" dirty="0"/>
            </a:br>
            <a:r>
              <a:rPr lang="fr-FR" sz="1400" i="0" dirty="0"/>
              <a:t>au moins 1 des 6 </a:t>
            </a:r>
            <a:r>
              <a:rPr lang="fr-FR" sz="1400" b="1" i="0" dirty="0"/>
              <a:t>critères TEE</a:t>
            </a:r>
            <a:r>
              <a:rPr lang="en-US" sz="1400" i="0" dirty="0"/>
              <a:t> ;</a:t>
            </a:r>
            <a:endParaRPr lang="en-US" sz="1400" dirty="0"/>
          </a:p>
          <a:p>
            <a:pPr marL="216000" indent="-216000" fontAlgn="base">
              <a:spcBef>
                <a:spcPts val="1000"/>
              </a:spcBef>
              <a:buClr>
                <a:srgbClr val="E5291D"/>
              </a:buClr>
              <a:buFont typeface="Wingdings" pitchFamily="2" charset="2"/>
              <a:buChar char="ü"/>
            </a:pPr>
            <a:r>
              <a:rPr lang="fr-FR" sz="1400" b="1" i="0" dirty="0"/>
              <a:t>Éligibilité des projets</a:t>
            </a:r>
            <a:br>
              <a:rPr lang="fr-FR" sz="1400" i="0" dirty="0"/>
            </a:br>
            <a:r>
              <a:rPr lang="fr-FR" sz="1400" i="0" dirty="0"/>
              <a:t>entre 40 k€ et 25 M€ de CAPEX, nouveaux investissements</a:t>
            </a:r>
            <a:br>
              <a:rPr lang="fr-FR" sz="1400" i="0" dirty="0"/>
            </a:br>
            <a:r>
              <a:rPr lang="fr-FR" sz="1400" i="0" dirty="0"/>
              <a:t>contribuant à la réalisation</a:t>
            </a:r>
            <a:br>
              <a:rPr lang="fr-FR" sz="1400" i="0" dirty="0"/>
            </a:br>
            <a:r>
              <a:rPr lang="fr-FR" sz="1400" i="0" dirty="0"/>
              <a:t>des grands objectifs de l’UE</a:t>
            </a:r>
            <a:r>
              <a:rPr lang="en-US" sz="1400" i="0" dirty="0"/>
              <a:t>​ ;​</a:t>
            </a:r>
          </a:p>
          <a:p>
            <a:pPr marL="216000" indent="-216000" fontAlgn="base">
              <a:spcBef>
                <a:spcPts val="1000"/>
              </a:spcBef>
              <a:buClr>
                <a:srgbClr val="E5291D"/>
              </a:buClr>
              <a:buFont typeface="Wingdings" pitchFamily="2" charset="2"/>
              <a:buChar char="ü"/>
            </a:pPr>
            <a:r>
              <a:rPr lang="fr-FR" sz="1400" b="1" i="0" dirty="0"/>
              <a:t>Quotité BEI : </a:t>
            </a:r>
            <a:r>
              <a:rPr lang="fr-FR" sz="1400" i="0" dirty="0"/>
              <a:t>dans la limite</a:t>
            </a:r>
            <a:br>
              <a:rPr lang="fr-FR" sz="1400" i="0" dirty="0"/>
            </a:br>
            <a:r>
              <a:rPr lang="fr-FR" sz="1400" i="0" dirty="0"/>
              <a:t>de 50 % du CAPEX</a:t>
            </a:r>
            <a:r>
              <a:rPr lang="en-US" sz="1400" i="0" dirty="0"/>
              <a:t>​​ ;</a:t>
            </a:r>
          </a:p>
          <a:p>
            <a:pPr marL="216000" indent="-216000" fontAlgn="base">
              <a:spcBef>
                <a:spcPts val="1000"/>
              </a:spcBef>
              <a:buClr>
                <a:srgbClr val="E5291D"/>
              </a:buClr>
              <a:buFont typeface="Wingdings" pitchFamily="2" charset="2"/>
              <a:buChar char="ü"/>
            </a:pPr>
            <a:r>
              <a:rPr lang="fr-FR" sz="1400" b="1" i="0" dirty="0"/>
              <a:t>Durée : </a:t>
            </a:r>
            <a:r>
              <a:rPr lang="fr-FR" sz="1400" i="0" dirty="0"/>
              <a:t>15, 20 ou 25 ans</a:t>
            </a:r>
            <a:r>
              <a:rPr lang="en-US" sz="1400" i="0" dirty="0"/>
              <a:t>​​ ;</a:t>
            </a:r>
          </a:p>
          <a:p>
            <a:pPr marL="216000" indent="-216000" fontAlgn="base">
              <a:spcBef>
                <a:spcPts val="1000"/>
              </a:spcBef>
              <a:buClr>
                <a:srgbClr val="E5291D"/>
              </a:buClr>
              <a:buFont typeface="Wingdings" pitchFamily="2" charset="2"/>
              <a:buChar char="ü"/>
            </a:pPr>
            <a:r>
              <a:rPr lang="fr-FR" sz="1400" b="1" i="0" dirty="0"/>
              <a:t>Taux Fixe </a:t>
            </a:r>
            <a:r>
              <a:rPr lang="fr-FR" sz="1400" i="0" dirty="0"/>
              <a:t>selon barème mensuel.</a:t>
            </a:r>
            <a:r>
              <a:rPr lang="en-US" sz="1400" i="0" dirty="0"/>
              <a:t> 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1D43501-30F6-7447-96F7-875CB3C47957}"/>
              </a:ext>
            </a:extLst>
          </p:cNvPr>
          <p:cNvSpPr txBox="1"/>
          <p:nvPr/>
        </p:nvSpPr>
        <p:spPr>
          <a:xfrm>
            <a:off x="999308" y="5960920"/>
            <a:ext cx="277547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Clr>
                <a:srgbClr val="E5291D"/>
              </a:buClr>
              <a:buFont typeface="Wingdings" panose="05000000000000000000" pitchFamily="2" charset="2"/>
              <a:buChar char="à"/>
            </a:pPr>
            <a:r>
              <a:rPr lang="fr-FR" sz="900" b="1"/>
              <a:t>Plus d'infos sur le </a:t>
            </a:r>
            <a:r>
              <a:rPr lang="fr-FR" sz="900" b="1">
                <a:hlinkClick r:id="rId3"/>
              </a:rPr>
              <a:t>PRU PVD</a:t>
            </a:r>
            <a:endParaRPr lang="fr-FR" sz="900" b="1">
              <a:cs typeface="Arial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1BD74CF-E9F0-F649-8285-82A0654F49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6243" y="0"/>
            <a:ext cx="2165174" cy="235535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8B5BDD0-F2F3-6D40-9DB0-417F4A5DE873}"/>
              </a:ext>
            </a:extLst>
          </p:cNvPr>
          <p:cNvSpPr txBox="1"/>
          <p:nvPr/>
        </p:nvSpPr>
        <p:spPr>
          <a:xfrm>
            <a:off x="8794581" y="319153"/>
            <a:ext cx="2066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Dédié à un panel</a:t>
            </a:r>
            <a:br>
              <a:rPr lang="fr-FR" sz="1200" b="1" dirty="0">
                <a:solidFill>
                  <a:schemeClr val="bg1"/>
                </a:solidFill>
              </a:rPr>
            </a:br>
            <a:r>
              <a:rPr lang="fr-FR" sz="1200" b="1" dirty="0">
                <a:solidFill>
                  <a:schemeClr val="bg1"/>
                </a:solidFill>
              </a:rPr>
              <a:t>large de projets sous condition d'être dans un zonage géographique prioritaire (ex : acquisition de locaux commerciaux en territoire PVD) 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6FB58E8-CD35-584F-93B7-710E391866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59652" y="5780451"/>
            <a:ext cx="370509" cy="40305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710F2BA-54B8-D744-90FA-5931433357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8257" y="5811221"/>
            <a:ext cx="153822" cy="16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4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3FC3109-B88E-B04A-AFBD-847F7FC8E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88" y="1877715"/>
            <a:ext cx="4779601" cy="106700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232709B-BBA6-E645-8CEB-317E7195A185}"/>
              </a:ext>
            </a:extLst>
          </p:cNvPr>
          <p:cNvSpPr txBox="1"/>
          <p:nvPr/>
        </p:nvSpPr>
        <p:spPr>
          <a:xfrm>
            <a:off x="3962687" y="3599656"/>
            <a:ext cx="4853997" cy="952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21"/>
            <a:r>
              <a:rPr lang="fr-FR" sz="1398" dirty="0">
                <a:solidFill>
                  <a:srgbClr val="85746D"/>
                </a:solidFill>
                <a:latin typeface="Arial" panose="020B0604020202020204"/>
              </a:rPr>
              <a:t>Pour en savoir plus, contactez </a:t>
            </a:r>
          </a:p>
          <a:p>
            <a:pPr algn="ctr" defTabSz="456521"/>
            <a:r>
              <a:rPr lang="fr-FR" sz="1398" dirty="0">
                <a:solidFill>
                  <a:srgbClr val="85746D"/>
                </a:solidFill>
                <a:latin typeface="Arial" panose="020B0604020202020204"/>
              </a:rPr>
              <a:t>Stéphanie BETARD</a:t>
            </a:r>
          </a:p>
          <a:p>
            <a:pPr algn="ctr" defTabSz="456521"/>
            <a:r>
              <a:rPr lang="fr-FR" sz="1398" dirty="0">
                <a:solidFill>
                  <a:srgbClr val="85746D"/>
                </a:solidFill>
                <a:latin typeface="Arial" panose="020B0604020202020204"/>
                <a:hlinkClick r:id="rId3"/>
              </a:rPr>
              <a:t>stephanie.betard@caissedesdepots.fr</a:t>
            </a:r>
            <a:endParaRPr lang="fr-FR" sz="1398" dirty="0">
              <a:solidFill>
                <a:srgbClr val="85746D"/>
              </a:solidFill>
              <a:latin typeface="Arial" panose="020B0604020202020204"/>
            </a:endParaRPr>
          </a:p>
          <a:p>
            <a:pPr algn="ctr" defTabSz="456521"/>
            <a:r>
              <a:rPr lang="fr-FR" sz="1398" dirty="0">
                <a:solidFill>
                  <a:srgbClr val="85746D"/>
                </a:solidFill>
                <a:latin typeface="Arial" panose="020B0604020202020204"/>
              </a:rPr>
              <a:t>Tél. 06 71 97 80 65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9581607-4CB1-48D2-ABC3-89882205FE20}"/>
              </a:ext>
            </a:extLst>
          </p:cNvPr>
          <p:cNvSpPr txBox="1"/>
          <p:nvPr/>
        </p:nvSpPr>
        <p:spPr>
          <a:xfrm>
            <a:off x="8247682" y="6573397"/>
            <a:ext cx="4020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521"/>
            <a:r>
              <a:rPr lang="en-US" sz="600" dirty="0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© Adobe Stock : </a:t>
            </a:r>
            <a:r>
              <a:rPr lang="en-US" sz="600" dirty="0" err="1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Toutenphoton</a:t>
            </a:r>
            <a:r>
              <a:rPr lang="en-US" sz="600" dirty="0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" dirty="0" err="1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travelview</a:t>
            </a:r>
            <a:r>
              <a:rPr lang="en-US" sz="600" dirty="0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" dirty="0" err="1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JackF</a:t>
            </a:r>
            <a:r>
              <a:rPr lang="en-US" sz="600" dirty="0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, Monkey Business, </a:t>
            </a:r>
            <a:r>
              <a:rPr lang="en-US" sz="600" dirty="0" err="1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pkazmierczak</a:t>
            </a:r>
            <a:r>
              <a:rPr lang="en-US" sz="600" dirty="0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, rh2010, </a:t>
            </a:r>
            <a:r>
              <a:rPr lang="en-US" sz="600" dirty="0" err="1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sarayut_sy</a:t>
            </a:r>
            <a:r>
              <a:rPr lang="en-US" sz="600" dirty="0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" dirty="0" err="1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yurolaitsalbert</a:t>
            </a:r>
            <a:r>
              <a:rPr lang="en-US" sz="600" dirty="0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" dirty="0" err="1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Reddragonfly</a:t>
            </a:r>
            <a:r>
              <a:rPr lang="en-US" sz="600" dirty="0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600" dirty="0" err="1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arinahabich</a:t>
            </a:r>
            <a:r>
              <a:rPr lang="fr-FR" sz="600" dirty="0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600" dirty="0" err="1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PJDespa</a:t>
            </a:r>
            <a:r>
              <a:rPr lang="fr-FR" sz="600" dirty="0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, Frank Wagner, </a:t>
            </a:r>
            <a:r>
              <a:rPr lang="fr-FR" sz="600" dirty="0" err="1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Андрей</a:t>
            </a:r>
            <a:r>
              <a:rPr lang="fr-FR" sz="600" dirty="0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00" dirty="0" err="1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Яланский</a:t>
            </a:r>
            <a:r>
              <a:rPr lang="fr-FR" sz="600" dirty="0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600" dirty="0" err="1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Zigmunds</a:t>
            </a:r>
            <a:r>
              <a:rPr lang="fr-FR" sz="600" dirty="0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600" dirty="0" err="1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Kletr</a:t>
            </a:r>
            <a:r>
              <a:rPr lang="fr-FR" sz="600" dirty="0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, f11photo, </a:t>
            </a:r>
            <a:r>
              <a:rPr lang="fr-FR" sz="600" dirty="0" err="1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miss_mafalda</a:t>
            </a:r>
            <a:r>
              <a:rPr lang="fr-FR" sz="600" dirty="0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600" dirty="0" err="1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arinahabich</a:t>
            </a:r>
            <a:r>
              <a:rPr lang="fr-FR" sz="600" dirty="0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600" dirty="0" err="1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Imagenet</a:t>
            </a:r>
            <a:r>
              <a:rPr lang="fr-FR" sz="600" dirty="0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600" dirty="0" err="1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anatoliy_gleb</a:t>
            </a:r>
            <a:r>
              <a:rPr lang="fr-FR" sz="600" dirty="0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600" dirty="0" err="1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whatamiii</a:t>
            </a:r>
            <a:r>
              <a:rPr lang="fr-FR" sz="600" dirty="0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600" dirty="0" err="1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Halfpoint</a:t>
            </a:r>
            <a:r>
              <a:rPr lang="fr-FR" sz="600" dirty="0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600" dirty="0" err="1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fovivafoto</a:t>
            </a:r>
            <a:r>
              <a:rPr lang="fr-FR" sz="600" dirty="0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600" dirty="0" err="1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emma</a:t>
            </a:r>
            <a:r>
              <a:rPr lang="fr-FR" sz="600" dirty="0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600" dirty="0" err="1">
                <a:solidFill>
                  <a:srgbClr val="3E3E43"/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PackShot</a:t>
            </a:r>
            <a:endParaRPr lang="fr-FR" sz="600" dirty="0">
              <a:solidFill>
                <a:srgbClr val="E5281D"/>
              </a:solidFill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6521"/>
            <a:endParaRPr lang="fr-FR" sz="600" dirty="0">
              <a:solidFill>
                <a:srgbClr val="E5281D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5757318"/>
      </p:ext>
    </p:extLst>
  </p:cSld>
  <p:clrMapOvr>
    <a:masterClrMapping/>
  </p:clrMapOvr>
</p:sld>
</file>

<file path=ppt/theme/theme1.xml><?xml version="1.0" encoding="utf-8"?>
<a:theme xmlns:a="http://schemas.openxmlformats.org/drawingml/2006/main" name="Banque des Territoires">
  <a:themeElements>
    <a:clrScheme name="CDC">
      <a:dk1>
        <a:srgbClr val="E5281D"/>
      </a:dk1>
      <a:lt1>
        <a:srgbClr val="FFFFFF"/>
      </a:lt1>
      <a:dk2>
        <a:srgbClr val="85746D"/>
      </a:dk2>
      <a:lt2>
        <a:srgbClr val="62C3D6"/>
      </a:lt2>
      <a:accent1>
        <a:srgbClr val="62C36D"/>
      </a:accent1>
      <a:accent2>
        <a:srgbClr val="FFEB68"/>
      </a:accent2>
      <a:accent3>
        <a:srgbClr val="F4A023"/>
      </a:accent3>
      <a:accent4>
        <a:srgbClr val="EB6DAA"/>
      </a:accent4>
      <a:accent5>
        <a:srgbClr val="A07CB9"/>
      </a:accent5>
      <a:accent6>
        <a:srgbClr val="7B7B7B"/>
      </a:accent6>
      <a:hlink>
        <a:srgbClr val="62C3D6"/>
      </a:hlink>
      <a:folHlink>
        <a:srgbClr val="E5281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dT-Template-PowerPoint-v4.potx" id="{3159DFD4-B29C-41B5-B1A0-BCC5F9DAC5DD}" vid="{83E829BF-3AA7-45F9-883D-FE3354AF8EB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BANQUE_TERRITOIRES_PTT_EXE</Template>
  <TotalTime>4731</TotalTime>
  <Words>580</Words>
  <Application>Microsoft Office PowerPoint</Application>
  <PresentationFormat>Personnalisé</PresentationFormat>
  <Paragraphs>50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Calibri</vt:lpstr>
      <vt:lpstr>Verdana</vt:lpstr>
      <vt:lpstr>Wingdings</vt:lpstr>
      <vt:lpstr>Arial</vt:lpstr>
      <vt:lpstr>Banque des Territoires</vt:lpstr>
      <vt:lpstr>PETITE VILLE DE DEMAIN</vt:lpstr>
      <vt:lpstr>Le Prêt Renouvellement Urbain Petites Villes de Demain (PRU PVD)</vt:lpstr>
      <vt:lpstr>Offre Prêt Renouvellement Urbain Petites Villes de Demain (PRU PVD)</vt:lpstr>
      <vt:lpstr>Offre Prêt Renouvellement Urbain Petites Villes de Demain (PRU PVD)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Kiosque Banque des territoires</dc:title>
  <dc:subject/>
  <dc:creator>Catala, Estelle</dc:creator>
  <cp:keywords/>
  <dc:description/>
  <cp:lastModifiedBy>Betard, Stephanie</cp:lastModifiedBy>
  <cp:revision>26</cp:revision>
  <cp:lastPrinted>2021-07-05T13:22:10Z</cp:lastPrinted>
  <dcterms:created xsi:type="dcterms:W3CDTF">2019-01-31T10:52:58Z</dcterms:created>
  <dcterms:modified xsi:type="dcterms:W3CDTF">2022-02-10T14:59:42Z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26b0da4-3db3-477f-aae7-ffa237cfc891_Enabled">
    <vt:lpwstr>True</vt:lpwstr>
  </property>
  <property fmtid="{D5CDD505-2E9C-101B-9397-08002B2CF9AE}" pid="3" name="MSIP_Label_526b0da4-3db3-477f-aae7-ffa237cfc891_SiteId">
    <vt:lpwstr>6eab6365-8194-49c6-a4d0-e2d1a0fbeb74</vt:lpwstr>
  </property>
  <property fmtid="{D5CDD505-2E9C-101B-9397-08002B2CF9AE}" pid="4" name="MSIP_Label_526b0da4-3db3-477f-aae7-ffa237cfc891_Owner">
    <vt:lpwstr>Agnes.Debeure-Revest@caissedesdepots.fr</vt:lpwstr>
  </property>
  <property fmtid="{D5CDD505-2E9C-101B-9397-08002B2CF9AE}" pid="5" name="MSIP_Label_526b0da4-3db3-477f-aae7-ffa237cfc891_SetDate">
    <vt:lpwstr>2019-01-31T10:53:17.0008878Z</vt:lpwstr>
  </property>
  <property fmtid="{D5CDD505-2E9C-101B-9397-08002B2CF9AE}" pid="6" name="MSIP_Label_526b0da4-3db3-477f-aae7-ffa237cfc891_Name">
    <vt:lpwstr>CDC-Interne</vt:lpwstr>
  </property>
  <property fmtid="{D5CDD505-2E9C-101B-9397-08002B2CF9AE}" pid="7" name="MSIP_Label_526b0da4-3db3-477f-aae7-ffa237cfc891_Application">
    <vt:lpwstr>Microsoft Azure Information Protection</vt:lpwstr>
  </property>
  <property fmtid="{D5CDD505-2E9C-101B-9397-08002B2CF9AE}" pid="8" name="MSIP_Label_526b0da4-3db3-477f-aae7-ffa237cfc891_Extended_MSFT_Method">
    <vt:lpwstr>Automatic</vt:lpwstr>
  </property>
  <property fmtid="{D5CDD505-2E9C-101B-9397-08002B2CF9AE}" pid="9" name="MSIP_Label_95861b9d-47cf-4fa9-b565-a0b0c80f812c_Enabled">
    <vt:lpwstr>true</vt:lpwstr>
  </property>
  <property fmtid="{D5CDD505-2E9C-101B-9397-08002B2CF9AE}" pid="10" name="MSIP_Label_95861b9d-47cf-4fa9-b565-a0b0c80f812c_SetDate">
    <vt:lpwstr>2021-08-09T14:45:52Z</vt:lpwstr>
  </property>
  <property fmtid="{D5CDD505-2E9C-101B-9397-08002B2CF9AE}" pid="11" name="MSIP_Label_95861b9d-47cf-4fa9-b565-a0b0c80f812c_Method">
    <vt:lpwstr>Privileged</vt:lpwstr>
  </property>
  <property fmtid="{D5CDD505-2E9C-101B-9397-08002B2CF9AE}" pid="12" name="MSIP_Label_95861b9d-47cf-4fa9-b565-a0b0c80f812c_Name">
    <vt:lpwstr>95861b9d-47cf-4fa9-b565-a0b0c80f812c</vt:lpwstr>
  </property>
  <property fmtid="{D5CDD505-2E9C-101B-9397-08002B2CF9AE}" pid="13" name="MSIP_Label_95861b9d-47cf-4fa9-b565-a0b0c80f812c_SiteId">
    <vt:lpwstr>6eab6365-8194-49c6-a4d0-e2d1a0fbeb74</vt:lpwstr>
  </property>
  <property fmtid="{D5CDD505-2E9C-101B-9397-08002B2CF9AE}" pid="14" name="MSIP_Label_95861b9d-47cf-4fa9-b565-a0b0c80f812c_ActionId">
    <vt:lpwstr>16c249d7-4642-407a-ae16-8dbf1e5a4b4c</vt:lpwstr>
  </property>
  <property fmtid="{D5CDD505-2E9C-101B-9397-08002B2CF9AE}" pid="15" name="MSIP_Label_95861b9d-47cf-4fa9-b565-a0b0c80f812c_ContentBits">
    <vt:lpwstr>0</vt:lpwstr>
  </property>
</Properties>
</file>